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942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10295"/>
              </p:ext>
            </p:extLst>
          </p:nvPr>
        </p:nvGraphicFramePr>
        <p:xfrm>
          <a:off x="285856" y="1276086"/>
          <a:ext cx="11355810" cy="2834360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39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cible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clairement la cible :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clients, prospects, revendeurs, prescripteurs…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Puis identifier ses motivations d’achat ou de consommation, ses valeurs, ses habitudes, etc. Il sera ainsi possible d’adapter le message à ces contraintes et donc d’être plus performant.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7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A. La communication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4</cp:revision>
  <dcterms:created xsi:type="dcterms:W3CDTF">2019-09-15T18:05:13Z</dcterms:created>
  <dcterms:modified xsi:type="dcterms:W3CDTF">2019-09-19T12:30:29Z</dcterms:modified>
</cp:coreProperties>
</file>