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417" y="51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34C5AA4-FCBA-4585-960B-4CF7E2E038E9}" type="doc">
      <dgm:prSet loTypeId="urn:microsoft.com/office/officeart/2005/8/layout/hierarchy2" loCatId="hierarchy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endParaRPr lang="fr-FR"/>
        </a:p>
      </dgm:t>
    </dgm:pt>
    <dgm:pt modelId="{281C54E0-2F0A-4982-8259-4E604189F4CC}">
      <dgm:prSet phldrT="[Texte]" custT="1"/>
      <dgm:spPr/>
      <dgm:t>
        <a:bodyPr/>
        <a:lstStyle/>
        <a:p>
          <a:r>
            <a:rPr lang="fr-FR" sz="2400" b="1" dirty="0">
              <a:latin typeface="Arial" panose="020B0604020202020204" pitchFamily="34" charset="0"/>
              <a:cs typeface="Arial" panose="020B0604020202020204" pitchFamily="34" charset="0"/>
            </a:rPr>
            <a:t>Communication</a:t>
          </a:r>
          <a:r>
            <a:rPr lang="fr-FR" sz="20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</a:p>
      </dgm:t>
    </dgm:pt>
    <dgm:pt modelId="{C001138A-D38E-43D9-B47A-F49449B3FC30}" type="parTrans" cxnId="{E4DD4B19-13A9-4E7E-9D7D-CDC01548F500}">
      <dgm:prSet/>
      <dgm:spPr/>
      <dgm:t>
        <a:bodyPr/>
        <a:lstStyle/>
        <a:p>
          <a:endParaRPr lang="fr-FR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EBBFA33-AA08-4D37-AB23-C5E5E495ED55}" type="sibTrans" cxnId="{E4DD4B19-13A9-4E7E-9D7D-CDC01548F500}">
      <dgm:prSet/>
      <dgm:spPr/>
      <dgm:t>
        <a:bodyPr/>
        <a:lstStyle/>
        <a:p>
          <a:endParaRPr lang="fr-FR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6E89B05-1D16-470E-8E99-D1AC882850B7}">
      <dgm:prSet phldrT="[Texte]" custT="1"/>
      <dgm:spPr/>
      <dgm:t>
        <a:bodyPr/>
        <a:lstStyle/>
        <a:p>
          <a:r>
            <a:rPr lang="fr-FR" sz="2000" b="1" dirty="0">
              <a:latin typeface="Arial" panose="020B0604020202020204" pitchFamily="34" charset="0"/>
              <a:cs typeface="Arial" panose="020B0604020202020204" pitchFamily="34" charset="0"/>
            </a:rPr>
            <a:t>Commerciale</a:t>
          </a:r>
        </a:p>
      </dgm:t>
    </dgm:pt>
    <dgm:pt modelId="{AA092117-0F06-4A5B-A433-12074FF5099F}" type="parTrans" cxnId="{497CA6AF-1AF5-4D88-9452-208F9297C980}">
      <dgm:prSet custT="1"/>
      <dgm:spPr/>
      <dgm:t>
        <a:bodyPr/>
        <a:lstStyle/>
        <a:p>
          <a:endParaRPr lang="fr-FR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82369ED-3CAF-4B1E-975F-55AFB2DA3C70}" type="sibTrans" cxnId="{497CA6AF-1AF5-4D88-9452-208F9297C980}">
      <dgm:prSet/>
      <dgm:spPr/>
      <dgm:t>
        <a:bodyPr/>
        <a:lstStyle/>
        <a:p>
          <a:endParaRPr lang="fr-FR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7DEE299-D2C1-417D-A248-6638DA7A18A4}">
      <dgm:prSet phldrT="[Texte]" custT="1"/>
      <dgm:spPr/>
      <dgm:t>
        <a:bodyPr/>
        <a:lstStyle/>
        <a:p>
          <a:r>
            <a:rPr lang="fr-FR" sz="2000" dirty="0">
              <a:latin typeface="Arial" panose="020B0604020202020204" pitchFamily="34" charset="0"/>
              <a:cs typeface="Arial" panose="020B0604020202020204" pitchFamily="34" charset="0"/>
            </a:rPr>
            <a:t>Promeut les produits </a:t>
          </a:r>
          <a:r>
            <a:rPr lang="fr-FR" sz="2000">
              <a:latin typeface="Arial" panose="020B0604020202020204" pitchFamily="34" charset="0"/>
              <a:cs typeface="Arial" panose="020B0604020202020204" pitchFamily="34" charset="0"/>
            </a:rPr>
            <a:t>ou les services</a:t>
          </a:r>
          <a:endParaRPr lang="fr-FR" sz="20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72E14B7-0AD3-476B-B206-F8F8A6FE6A46}" type="parTrans" cxnId="{90B81D23-82DD-4D23-9AE0-8838DE6BA137}">
      <dgm:prSet custT="1"/>
      <dgm:spPr/>
      <dgm:t>
        <a:bodyPr/>
        <a:lstStyle/>
        <a:p>
          <a:endParaRPr lang="fr-FR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5F7EDDE-35EA-445B-9C04-38ED8E5539F1}" type="sibTrans" cxnId="{90B81D23-82DD-4D23-9AE0-8838DE6BA137}">
      <dgm:prSet/>
      <dgm:spPr/>
      <dgm:t>
        <a:bodyPr/>
        <a:lstStyle/>
        <a:p>
          <a:endParaRPr lang="fr-FR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4027E34-009D-4CA7-B745-C5E1224187C3}">
      <dgm:prSet phldrT="[Texte]" custT="1"/>
      <dgm:spPr/>
      <dgm:t>
        <a:bodyPr/>
        <a:lstStyle/>
        <a:p>
          <a:r>
            <a:rPr lang="fr-FR" sz="2000" b="1" dirty="0">
              <a:latin typeface="Arial" panose="020B0604020202020204" pitchFamily="34" charset="0"/>
              <a:cs typeface="Arial" panose="020B0604020202020204" pitchFamily="34" charset="0"/>
            </a:rPr>
            <a:t>Institutionnelle</a:t>
          </a:r>
        </a:p>
      </dgm:t>
    </dgm:pt>
    <dgm:pt modelId="{C06F6214-3900-4BFE-95C7-379419E56165}" type="parTrans" cxnId="{C63A5AE1-08FB-4864-B457-284C7DA610ED}">
      <dgm:prSet custT="1"/>
      <dgm:spPr/>
      <dgm:t>
        <a:bodyPr/>
        <a:lstStyle/>
        <a:p>
          <a:endParaRPr lang="fr-FR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3395A73-51DF-4843-B061-D1A88381E3E8}" type="sibTrans" cxnId="{C63A5AE1-08FB-4864-B457-284C7DA610ED}">
      <dgm:prSet/>
      <dgm:spPr/>
      <dgm:t>
        <a:bodyPr/>
        <a:lstStyle/>
        <a:p>
          <a:endParaRPr lang="fr-FR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14E8785-B106-4217-AB3D-34ABDB8C1E66}">
      <dgm:prSet phldrT="[Texte]" custT="1"/>
      <dgm:spPr/>
      <dgm:t>
        <a:bodyPr/>
        <a:lstStyle/>
        <a:p>
          <a:r>
            <a:rPr lang="fr-FR" sz="2000">
              <a:latin typeface="Arial" panose="020B0604020202020204" pitchFamily="34" charset="0"/>
              <a:cs typeface="Arial" panose="020B0604020202020204" pitchFamily="34" charset="0"/>
            </a:rPr>
            <a:t>Promeut les valeurs de l'entreprise </a:t>
          </a:r>
        </a:p>
      </dgm:t>
    </dgm:pt>
    <dgm:pt modelId="{CFEE0BDA-4388-4262-8EC6-CAEC20AB6736}" type="parTrans" cxnId="{26DF29FD-F8F1-4AD3-9BAA-7E063D72BCBF}">
      <dgm:prSet custT="1"/>
      <dgm:spPr/>
      <dgm:t>
        <a:bodyPr/>
        <a:lstStyle/>
        <a:p>
          <a:endParaRPr lang="fr-FR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DE2D1A8-B78E-4DA8-9A93-487FAD5AC50B}" type="sibTrans" cxnId="{26DF29FD-F8F1-4AD3-9BAA-7E063D72BCBF}">
      <dgm:prSet/>
      <dgm:spPr/>
      <dgm:t>
        <a:bodyPr/>
        <a:lstStyle/>
        <a:p>
          <a:endParaRPr lang="fr-FR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358872A-6D8A-41EE-93BD-87805F9D547D}" type="pres">
      <dgm:prSet presAssocID="{A34C5AA4-FCBA-4585-960B-4CF7E2E038E9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7582410A-138D-49FA-8EEF-A5D739B1619D}" type="pres">
      <dgm:prSet presAssocID="{281C54E0-2F0A-4982-8259-4E604189F4CC}" presName="root1" presStyleCnt="0"/>
      <dgm:spPr/>
    </dgm:pt>
    <dgm:pt modelId="{ED9A4AD6-2EAF-425F-B00F-35A27AA8EB37}" type="pres">
      <dgm:prSet presAssocID="{281C54E0-2F0A-4982-8259-4E604189F4CC}" presName="LevelOneTextNode" presStyleLbl="node0" presStyleIdx="0" presStyleCnt="1" custScaleX="93098" custScaleY="73823">
        <dgm:presLayoutVars>
          <dgm:chPref val="3"/>
        </dgm:presLayoutVars>
      </dgm:prSet>
      <dgm:spPr/>
    </dgm:pt>
    <dgm:pt modelId="{CF903DD3-E93E-44EA-8790-372F406A2CB8}" type="pres">
      <dgm:prSet presAssocID="{281C54E0-2F0A-4982-8259-4E604189F4CC}" presName="level2hierChild" presStyleCnt="0"/>
      <dgm:spPr/>
    </dgm:pt>
    <dgm:pt modelId="{3F56EDE6-0F67-4250-A9C6-C431F156C7B2}" type="pres">
      <dgm:prSet presAssocID="{AA092117-0F06-4A5B-A433-12074FF5099F}" presName="conn2-1" presStyleLbl="parChTrans1D2" presStyleIdx="0" presStyleCnt="2"/>
      <dgm:spPr/>
    </dgm:pt>
    <dgm:pt modelId="{6CD2741F-72F4-4612-81F0-7C4E6DB262A5}" type="pres">
      <dgm:prSet presAssocID="{AA092117-0F06-4A5B-A433-12074FF5099F}" presName="connTx" presStyleLbl="parChTrans1D2" presStyleIdx="0" presStyleCnt="2"/>
      <dgm:spPr/>
    </dgm:pt>
    <dgm:pt modelId="{3377C0B9-2A66-48B0-93A4-26E33E1DBB05}" type="pres">
      <dgm:prSet presAssocID="{06E89B05-1D16-470E-8E99-D1AC882850B7}" presName="root2" presStyleCnt="0"/>
      <dgm:spPr/>
    </dgm:pt>
    <dgm:pt modelId="{38B0BF09-24AE-467C-B7B3-B56A079614CA}" type="pres">
      <dgm:prSet presAssocID="{06E89B05-1D16-470E-8E99-D1AC882850B7}" presName="LevelTwoTextNode" presStyleLbl="node2" presStyleIdx="0" presStyleCnt="2" custScaleY="58317">
        <dgm:presLayoutVars>
          <dgm:chPref val="3"/>
        </dgm:presLayoutVars>
      </dgm:prSet>
      <dgm:spPr/>
    </dgm:pt>
    <dgm:pt modelId="{D16BDA0A-4A91-4625-AA03-1F1B829986BB}" type="pres">
      <dgm:prSet presAssocID="{06E89B05-1D16-470E-8E99-D1AC882850B7}" presName="level3hierChild" presStyleCnt="0"/>
      <dgm:spPr/>
    </dgm:pt>
    <dgm:pt modelId="{1BAB6C1E-537C-468E-A0F6-023BFA3F4D0A}" type="pres">
      <dgm:prSet presAssocID="{772E14B7-0AD3-476B-B206-F8F8A6FE6A46}" presName="conn2-1" presStyleLbl="parChTrans1D3" presStyleIdx="0" presStyleCnt="2"/>
      <dgm:spPr/>
    </dgm:pt>
    <dgm:pt modelId="{0DF7D727-FA00-45C7-A93F-7CDF178C8B71}" type="pres">
      <dgm:prSet presAssocID="{772E14B7-0AD3-476B-B206-F8F8A6FE6A46}" presName="connTx" presStyleLbl="parChTrans1D3" presStyleIdx="0" presStyleCnt="2"/>
      <dgm:spPr/>
    </dgm:pt>
    <dgm:pt modelId="{B1665B65-0FA6-4D6B-AE22-B09B7398B8F3}" type="pres">
      <dgm:prSet presAssocID="{17DEE299-D2C1-417D-A248-6638DA7A18A4}" presName="root2" presStyleCnt="0"/>
      <dgm:spPr/>
    </dgm:pt>
    <dgm:pt modelId="{23E64359-AC02-4D4E-A5A5-7D0729995E3E}" type="pres">
      <dgm:prSet presAssocID="{17DEE299-D2C1-417D-A248-6638DA7A18A4}" presName="LevelTwoTextNode" presStyleLbl="node3" presStyleIdx="0" presStyleCnt="2" custScaleX="140893" custScaleY="58317">
        <dgm:presLayoutVars>
          <dgm:chPref val="3"/>
        </dgm:presLayoutVars>
      </dgm:prSet>
      <dgm:spPr/>
    </dgm:pt>
    <dgm:pt modelId="{43E6CC76-0A62-463C-A15F-910310686259}" type="pres">
      <dgm:prSet presAssocID="{17DEE299-D2C1-417D-A248-6638DA7A18A4}" presName="level3hierChild" presStyleCnt="0"/>
      <dgm:spPr/>
    </dgm:pt>
    <dgm:pt modelId="{265E492E-1627-4760-A2EB-BD7E64F57523}" type="pres">
      <dgm:prSet presAssocID="{C06F6214-3900-4BFE-95C7-379419E56165}" presName="conn2-1" presStyleLbl="parChTrans1D2" presStyleIdx="1" presStyleCnt="2"/>
      <dgm:spPr/>
    </dgm:pt>
    <dgm:pt modelId="{92624FAF-7A56-480A-8A88-ED3BFC05782B}" type="pres">
      <dgm:prSet presAssocID="{C06F6214-3900-4BFE-95C7-379419E56165}" presName="connTx" presStyleLbl="parChTrans1D2" presStyleIdx="1" presStyleCnt="2"/>
      <dgm:spPr/>
    </dgm:pt>
    <dgm:pt modelId="{6FDAD7F6-E8B8-4D38-B57F-B525583ECC6F}" type="pres">
      <dgm:prSet presAssocID="{94027E34-009D-4CA7-B745-C5E1224187C3}" presName="root2" presStyleCnt="0"/>
      <dgm:spPr/>
    </dgm:pt>
    <dgm:pt modelId="{27C83CB6-96E9-43B9-8BE5-20CB207138C6}" type="pres">
      <dgm:prSet presAssocID="{94027E34-009D-4CA7-B745-C5E1224187C3}" presName="LevelTwoTextNode" presStyleLbl="node2" presStyleIdx="1" presStyleCnt="2" custScaleY="58317">
        <dgm:presLayoutVars>
          <dgm:chPref val="3"/>
        </dgm:presLayoutVars>
      </dgm:prSet>
      <dgm:spPr/>
    </dgm:pt>
    <dgm:pt modelId="{678BE9FF-A206-49F1-9083-F5024AB408FC}" type="pres">
      <dgm:prSet presAssocID="{94027E34-009D-4CA7-B745-C5E1224187C3}" presName="level3hierChild" presStyleCnt="0"/>
      <dgm:spPr/>
    </dgm:pt>
    <dgm:pt modelId="{55CE7056-A0B6-4D7C-91C4-B1D47D1952E6}" type="pres">
      <dgm:prSet presAssocID="{CFEE0BDA-4388-4262-8EC6-CAEC20AB6736}" presName="conn2-1" presStyleLbl="parChTrans1D3" presStyleIdx="1" presStyleCnt="2"/>
      <dgm:spPr/>
    </dgm:pt>
    <dgm:pt modelId="{91D4EF47-93D9-4DC4-B93F-2185339F4E4E}" type="pres">
      <dgm:prSet presAssocID="{CFEE0BDA-4388-4262-8EC6-CAEC20AB6736}" presName="connTx" presStyleLbl="parChTrans1D3" presStyleIdx="1" presStyleCnt="2"/>
      <dgm:spPr/>
    </dgm:pt>
    <dgm:pt modelId="{B6C33656-2ABB-4443-933D-DC0928486DFE}" type="pres">
      <dgm:prSet presAssocID="{614E8785-B106-4217-AB3D-34ABDB8C1E66}" presName="root2" presStyleCnt="0"/>
      <dgm:spPr/>
    </dgm:pt>
    <dgm:pt modelId="{8027F8B7-3A4D-40A2-8B15-0A4C443CE72C}" type="pres">
      <dgm:prSet presAssocID="{614E8785-B106-4217-AB3D-34ABDB8C1E66}" presName="LevelTwoTextNode" presStyleLbl="node3" presStyleIdx="1" presStyleCnt="2" custScaleX="140893" custScaleY="58317">
        <dgm:presLayoutVars>
          <dgm:chPref val="3"/>
        </dgm:presLayoutVars>
      </dgm:prSet>
      <dgm:spPr/>
    </dgm:pt>
    <dgm:pt modelId="{4D561758-B375-43D9-9CDD-ACCBC836D091}" type="pres">
      <dgm:prSet presAssocID="{614E8785-B106-4217-AB3D-34ABDB8C1E66}" presName="level3hierChild" presStyleCnt="0"/>
      <dgm:spPr/>
    </dgm:pt>
  </dgm:ptLst>
  <dgm:cxnLst>
    <dgm:cxn modelId="{05DACD06-F6C2-44A2-823A-05AD047CAA73}" type="presOf" srcId="{17DEE299-D2C1-417D-A248-6638DA7A18A4}" destId="{23E64359-AC02-4D4E-A5A5-7D0729995E3E}" srcOrd="0" destOrd="0" presId="urn:microsoft.com/office/officeart/2005/8/layout/hierarchy2"/>
    <dgm:cxn modelId="{E4DD4B19-13A9-4E7E-9D7D-CDC01548F500}" srcId="{A34C5AA4-FCBA-4585-960B-4CF7E2E038E9}" destId="{281C54E0-2F0A-4982-8259-4E604189F4CC}" srcOrd="0" destOrd="0" parTransId="{C001138A-D38E-43D9-B47A-F49449B3FC30}" sibTransId="{4EBBFA33-AA08-4D37-AB23-C5E5E495ED55}"/>
    <dgm:cxn modelId="{90B81D23-82DD-4D23-9AE0-8838DE6BA137}" srcId="{06E89B05-1D16-470E-8E99-D1AC882850B7}" destId="{17DEE299-D2C1-417D-A248-6638DA7A18A4}" srcOrd="0" destOrd="0" parTransId="{772E14B7-0AD3-476B-B206-F8F8A6FE6A46}" sibTransId="{D5F7EDDE-35EA-445B-9C04-38ED8E5539F1}"/>
    <dgm:cxn modelId="{ED7F112A-A3E7-430C-BEDD-2DF46221BD51}" type="presOf" srcId="{C06F6214-3900-4BFE-95C7-379419E56165}" destId="{92624FAF-7A56-480A-8A88-ED3BFC05782B}" srcOrd="1" destOrd="0" presId="urn:microsoft.com/office/officeart/2005/8/layout/hierarchy2"/>
    <dgm:cxn modelId="{9BC4C02A-3183-4E4C-8C14-B9988A0F57B5}" type="presOf" srcId="{94027E34-009D-4CA7-B745-C5E1224187C3}" destId="{27C83CB6-96E9-43B9-8BE5-20CB207138C6}" srcOrd="0" destOrd="0" presId="urn:microsoft.com/office/officeart/2005/8/layout/hierarchy2"/>
    <dgm:cxn modelId="{A087A82F-8D46-4E3E-9172-8E06A91D3CCD}" type="presOf" srcId="{06E89B05-1D16-470E-8E99-D1AC882850B7}" destId="{38B0BF09-24AE-467C-B7B3-B56A079614CA}" srcOrd="0" destOrd="0" presId="urn:microsoft.com/office/officeart/2005/8/layout/hierarchy2"/>
    <dgm:cxn modelId="{62146467-133F-48D2-B66F-65F69CBEA4A3}" type="presOf" srcId="{A34C5AA4-FCBA-4585-960B-4CF7E2E038E9}" destId="{C358872A-6D8A-41EE-93BD-87805F9D547D}" srcOrd="0" destOrd="0" presId="urn:microsoft.com/office/officeart/2005/8/layout/hierarchy2"/>
    <dgm:cxn modelId="{D67F1D6F-B621-4E45-BDA8-EB36AD22CF64}" type="presOf" srcId="{772E14B7-0AD3-476B-B206-F8F8A6FE6A46}" destId="{1BAB6C1E-537C-468E-A0F6-023BFA3F4D0A}" srcOrd="0" destOrd="0" presId="urn:microsoft.com/office/officeart/2005/8/layout/hierarchy2"/>
    <dgm:cxn modelId="{2B59935A-0F11-4AAC-9EAD-C16CAF6800B7}" type="presOf" srcId="{614E8785-B106-4217-AB3D-34ABDB8C1E66}" destId="{8027F8B7-3A4D-40A2-8B15-0A4C443CE72C}" srcOrd="0" destOrd="0" presId="urn:microsoft.com/office/officeart/2005/8/layout/hierarchy2"/>
    <dgm:cxn modelId="{8BB18C87-3DA8-4AEB-BF0B-E231453AEDD8}" type="presOf" srcId="{772E14B7-0AD3-476B-B206-F8F8A6FE6A46}" destId="{0DF7D727-FA00-45C7-A93F-7CDF178C8B71}" srcOrd="1" destOrd="0" presId="urn:microsoft.com/office/officeart/2005/8/layout/hierarchy2"/>
    <dgm:cxn modelId="{27C39E9B-573A-4F1E-9CCC-248DEC288029}" type="presOf" srcId="{AA092117-0F06-4A5B-A433-12074FF5099F}" destId="{3F56EDE6-0F67-4250-A9C6-C431F156C7B2}" srcOrd="0" destOrd="0" presId="urn:microsoft.com/office/officeart/2005/8/layout/hierarchy2"/>
    <dgm:cxn modelId="{76CF1DA9-962B-4C48-81FE-683A19FAF6BF}" type="presOf" srcId="{C06F6214-3900-4BFE-95C7-379419E56165}" destId="{265E492E-1627-4760-A2EB-BD7E64F57523}" srcOrd="0" destOrd="0" presId="urn:microsoft.com/office/officeart/2005/8/layout/hierarchy2"/>
    <dgm:cxn modelId="{497CA6AF-1AF5-4D88-9452-208F9297C980}" srcId="{281C54E0-2F0A-4982-8259-4E604189F4CC}" destId="{06E89B05-1D16-470E-8E99-D1AC882850B7}" srcOrd="0" destOrd="0" parTransId="{AA092117-0F06-4A5B-A433-12074FF5099F}" sibTransId="{682369ED-3CAF-4B1E-975F-55AFB2DA3C70}"/>
    <dgm:cxn modelId="{8BC9FEB8-F6F3-467F-AE16-992EBC7161A4}" type="presOf" srcId="{281C54E0-2F0A-4982-8259-4E604189F4CC}" destId="{ED9A4AD6-2EAF-425F-B00F-35A27AA8EB37}" srcOrd="0" destOrd="0" presId="urn:microsoft.com/office/officeart/2005/8/layout/hierarchy2"/>
    <dgm:cxn modelId="{6E6666BD-9C22-4D0E-A86F-2E86733D4834}" type="presOf" srcId="{AA092117-0F06-4A5B-A433-12074FF5099F}" destId="{6CD2741F-72F4-4612-81F0-7C4E6DB262A5}" srcOrd="1" destOrd="0" presId="urn:microsoft.com/office/officeart/2005/8/layout/hierarchy2"/>
    <dgm:cxn modelId="{0C1ECFD1-E758-4291-8F08-9C9A9525ADC5}" type="presOf" srcId="{CFEE0BDA-4388-4262-8EC6-CAEC20AB6736}" destId="{91D4EF47-93D9-4DC4-B93F-2185339F4E4E}" srcOrd="1" destOrd="0" presId="urn:microsoft.com/office/officeart/2005/8/layout/hierarchy2"/>
    <dgm:cxn modelId="{C63A5AE1-08FB-4864-B457-284C7DA610ED}" srcId="{281C54E0-2F0A-4982-8259-4E604189F4CC}" destId="{94027E34-009D-4CA7-B745-C5E1224187C3}" srcOrd="1" destOrd="0" parTransId="{C06F6214-3900-4BFE-95C7-379419E56165}" sibTransId="{73395A73-51DF-4843-B061-D1A88381E3E8}"/>
    <dgm:cxn modelId="{9AE245EB-7ABD-4644-9D94-A901AF4DF254}" type="presOf" srcId="{CFEE0BDA-4388-4262-8EC6-CAEC20AB6736}" destId="{55CE7056-A0B6-4D7C-91C4-B1D47D1952E6}" srcOrd="0" destOrd="0" presId="urn:microsoft.com/office/officeart/2005/8/layout/hierarchy2"/>
    <dgm:cxn modelId="{26DF29FD-F8F1-4AD3-9BAA-7E063D72BCBF}" srcId="{94027E34-009D-4CA7-B745-C5E1224187C3}" destId="{614E8785-B106-4217-AB3D-34ABDB8C1E66}" srcOrd="0" destOrd="0" parTransId="{CFEE0BDA-4388-4262-8EC6-CAEC20AB6736}" sibTransId="{6DE2D1A8-B78E-4DA8-9A93-487FAD5AC50B}"/>
    <dgm:cxn modelId="{33905DE3-ECC6-44DE-8F4F-7ECD308F314A}" type="presParOf" srcId="{C358872A-6D8A-41EE-93BD-87805F9D547D}" destId="{7582410A-138D-49FA-8EEF-A5D739B1619D}" srcOrd="0" destOrd="0" presId="urn:microsoft.com/office/officeart/2005/8/layout/hierarchy2"/>
    <dgm:cxn modelId="{F70C64E4-5F2C-4A67-A01F-D0651E987C54}" type="presParOf" srcId="{7582410A-138D-49FA-8EEF-A5D739B1619D}" destId="{ED9A4AD6-2EAF-425F-B00F-35A27AA8EB37}" srcOrd="0" destOrd="0" presId="urn:microsoft.com/office/officeart/2005/8/layout/hierarchy2"/>
    <dgm:cxn modelId="{902F616A-477E-4A60-9A9F-382C0FC3C424}" type="presParOf" srcId="{7582410A-138D-49FA-8EEF-A5D739B1619D}" destId="{CF903DD3-E93E-44EA-8790-372F406A2CB8}" srcOrd="1" destOrd="0" presId="urn:microsoft.com/office/officeart/2005/8/layout/hierarchy2"/>
    <dgm:cxn modelId="{18B92E2C-A950-4403-9601-0EF5F28D875C}" type="presParOf" srcId="{CF903DD3-E93E-44EA-8790-372F406A2CB8}" destId="{3F56EDE6-0F67-4250-A9C6-C431F156C7B2}" srcOrd="0" destOrd="0" presId="urn:microsoft.com/office/officeart/2005/8/layout/hierarchy2"/>
    <dgm:cxn modelId="{BBAAFB26-54F2-425A-A414-BC3AD000E833}" type="presParOf" srcId="{3F56EDE6-0F67-4250-A9C6-C431F156C7B2}" destId="{6CD2741F-72F4-4612-81F0-7C4E6DB262A5}" srcOrd="0" destOrd="0" presId="urn:microsoft.com/office/officeart/2005/8/layout/hierarchy2"/>
    <dgm:cxn modelId="{7D4E6035-5162-4D73-B762-1E16950417A8}" type="presParOf" srcId="{CF903DD3-E93E-44EA-8790-372F406A2CB8}" destId="{3377C0B9-2A66-48B0-93A4-26E33E1DBB05}" srcOrd="1" destOrd="0" presId="urn:microsoft.com/office/officeart/2005/8/layout/hierarchy2"/>
    <dgm:cxn modelId="{0551DCA9-548C-41FF-8BC1-4E7628D93DC4}" type="presParOf" srcId="{3377C0B9-2A66-48B0-93A4-26E33E1DBB05}" destId="{38B0BF09-24AE-467C-B7B3-B56A079614CA}" srcOrd="0" destOrd="0" presId="urn:microsoft.com/office/officeart/2005/8/layout/hierarchy2"/>
    <dgm:cxn modelId="{0874A32A-17F4-4B11-8D77-CCF5EA30E327}" type="presParOf" srcId="{3377C0B9-2A66-48B0-93A4-26E33E1DBB05}" destId="{D16BDA0A-4A91-4625-AA03-1F1B829986BB}" srcOrd="1" destOrd="0" presId="urn:microsoft.com/office/officeart/2005/8/layout/hierarchy2"/>
    <dgm:cxn modelId="{A3F46614-5DB5-4EC6-82B5-5BF1A3C63292}" type="presParOf" srcId="{D16BDA0A-4A91-4625-AA03-1F1B829986BB}" destId="{1BAB6C1E-537C-468E-A0F6-023BFA3F4D0A}" srcOrd="0" destOrd="0" presId="urn:microsoft.com/office/officeart/2005/8/layout/hierarchy2"/>
    <dgm:cxn modelId="{13F6AB5D-CA8A-4457-95C4-DDC9C49F5E03}" type="presParOf" srcId="{1BAB6C1E-537C-468E-A0F6-023BFA3F4D0A}" destId="{0DF7D727-FA00-45C7-A93F-7CDF178C8B71}" srcOrd="0" destOrd="0" presId="urn:microsoft.com/office/officeart/2005/8/layout/hierarchy2"/>
    <dgm:cxn modelId="{7B758922-82B9-43EB-9928-271B4A237DDE}" type="presParOf" srcId="{D16BDA0A-4A91-4625-AA03-1F1B829986BB}" destId="{B1665B65-0FA6-4D6B-AE22-B09B7398B8F3}" srcOrd="1" destOrd="0" presId="urn:microsoft.com/office/officeart/2005/8/layout/hierarchy2"/>
    <dgm:cxn modelId="{255468A7-F357-4A37-98B8-370F0A143A1A}" type="presParOf" srcId="{B1665B65-0FA6-4D6B-AE22-B09B7398B8F3}" destId="{23E64359-AC02-4D4E-A5A5-7D0729995E3E}" srcOrd="0" destOrd="0" presId="urn:microsoft.com/office/officeart/2005/8/layout/hierarchy2"/>
    <dgm:cxn modelId="{4A1AE390-E5F9-4823-AC47-C254A3A34E67}" type="presParOf" srcId="{B1665B65-0FA6-4D6B-AE22-B09B7398B8F3}" destId="{43E6CC76-0A62-463C-A15F-910310686259}" srcOrd="1" destOrd="0" presId="urn:microsoft.com/office/officeart/2005/8/layout/hierarchy2"/>
    <dgm:cxn modelId="{01789991-D1E0-452A-ADF2-9B30164F7F39}" type="presParOf" srcId="{CF903DD3-E93E-44EA-8790-372F406A2CB8}" destId="{265E492E-1627-4760-A2EB-BD7E64F57523}" srcOrd="2" destOrd="0" presId="urn:microsoft.com/office/officeart/2005/8/layout/hierarchy2"/>
    <dgm:cxn modelId="{F2FC4C85-D816-42B3-91CD-ED5AB450D886}" type="presParOf" srcId="{265E492E-1627-4760-A2EB-BD7E64F57523}" destId="{92624FAF-7A56-480A-8A88-ED3BFC05782B}" srcOrd="0" destOrd="0" presId="urn:microsoft.com/office/officeart/2005/8/layout/hierarchy2"/>
    <dgm:cxn modelId="{117AECBA-88EF-4895-A0C1-A5753CB737B8}" type="presParOf" srcId="{CF903DD3-E93E-44EA-8790-372F406A2CB8}" destId="{6FDAD7F6-E8B8-4D38-B57F-B525583ECC6F}" srcOrd="3" destOrd="0" presId="urn:microsoft.com/office/officeart/2005/8/layout/hierarchy2"/>
    <dgm:cxn modelId="{F524E776-E013-4DBD-8BCC-27E5E79BA32B}" type="presParOf" srcId="{6FDAD7F6-E8B8-4D38-B57F-B525583ECC6F}" destId="{27C83CB6-96E9-43B9-8BE5-20CB207138C6}" srcOrd="0" destOrd="0" presId="urn:microsoft.com/office/officeart/2005/8/layout/hierarchy2"/>
    <dgm:cxn modelId="{8BAF4AEF-3EEE-4BE7-AF50-D47038140B79}" type="presParOf" srcId="{6FDAD7F6-E8B8-4D38-B57F-B525583ECC6F}" destId="{678BE9FF-A206-49F1-9083-F5024AB408FC}" srcOrd="1" destOrd="0" presId="urn:microsoft.com/office/officeart/2005/8/layout/hierarchy2"/>
    <dgm:cxn modelId="{C843D442-53C7-4D69-8A55-4CD7250A452D}" type="presParOf" srcId="{678BE9FF-A206-49F1-9083-F5024AB408FC}" destId="{55CE7056-A0B6-4D7C-91C4-B1D47D1952E6}" srcOrd="0" destOrd="0" presId="urn:microsoft.com/office/officeart/2005/8/layout/hierarchy2"/>
    <dgm:cxn modelId="{2F97B3FC-CA06-4494-9075-A56305F977B3}" type="presParOf" srcId="{55CE7056-A0B6-4D7C-91C4-B1D47D1952E6}" destId="{91D4EF47-93D9-4DC4-B93F-2185339F4E4E}" srcOrd="0" destOrd="0" presId="urn:microsoft.com/office/officeart/2005/8/layout/hierarchy2"/>
    <dgm:cxn modelId="{1C3A025F-FA9D-4DAC-BBFE-C0725DB51AA9}" type="presParOf" srcId="{678BE9FF-A206-49F1-9083-F5024AB408FC}" destId="{B6C33656-2ABB-4443-933D-DC0928486DFE}" srcOrd="1" destOrd="0" presId="urn:microsoft.com/office/officeart/2005/8/layout/hierarchy2"/>
    <dgm:cxn modelId="{84FCE4D4-E726-4327-9D03-281D4F83DE03}" type="presParOf" srcId="{B6C33656-2ABB-4443-933D-DC0928486DFE}" destId="{8027F8B7-3A4D-40A2-8B15-0A4C443CE72C}" srcOrd="0" destOrd="0" presId="urn:microsoft.com/office/officeart/2005/8/layout/hierarchy2"/>
    <dgm:cxn modelId="{2C41969F-DF5A-409B-B29D-DE6BE94F37E0}" type="presParOf" srcId="{B6C33656-2ABB-4443-933D-DC0928486DFE}" destId="{4D561758-B375-43D9-9CDD-ACCBC836D091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D9A4AD6-2EAF-425F-B00F-35A27AA8EB37}">
      <dsp:nvSpPr>
        <dsp:cNvPr id="0" name=""/>
        <dsp:cNvSpPr/>
      </dsp:nvSpPr>
      <dsp:spPr>
        <a:xfrm>
          <a:off x="4977" y="510979"/>
          <a:ext cx="2443284" cy="96871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4000"/>
                <a:lumMod val="11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2000"/>
                <a:alpha val="100000"/>
                <a:lumMod val="11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b="1" kern="1200" dirty="0">
              <a:latin typeface="Arial" panose="020B0604020202020204" pitchFamily="34" charset="0"/>
              <a:cs typeface="Arial" panose="020B0604020202020204" pitchFamily="34" charset="0"/>
            </a:rPr>
            <a:t>Communication</a:t>
          </a:r>
          <a:r>
            <a:rPr lang="fr-FR" sz="20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</a:p>
      </dsp:txBody>
      <dsp:txXfrm>
        <a:off x="33350" y="539352"/>
        <a:ext cx="2386538" cy="911967"/>
      </dsp:txXfrm>
    </dsp:sp>
    <dsp:sp modelId="{3F56EDE6-0F67-4250-A9C6-C431F156C7B2}">
      <dsp:nvSpPr>
        <dsp:cNvPr id="0" name=""/>
        <dsp:cNvSpPr/>
      </dsp:nvSpPr>
      <dsp:spPr>
        <a:xfrm rot="20122876">
          <a:off x="2395779" y="695491"/>
          <a:ext cx="1154734" cy="118652"/>
        </a:xfrm>
        <a:custGeom>
          <a:avLst/>
          <a:gdLst/>
          <a:ahLst/>
          <a:cxnLst/>
          <a:rect l="0" t="0" r="0" b="0"/>
          <a:pathLst>
            <a:path>
              <a:moveTo>
                <a:pt x="0" y="59326"/>
              </a:moveTo>
              <a:lnTo>
                <a:pt x="1154734" y="59326"/>
              </a:lnTo>
            </a:path>
          </a:pathLst>
        </a:custGeom>
        <a:noFill/>
        <a:ln w="1905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200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944278" y="725949"/>
        <a:ext cx="57736" cy="57736"/>
      </dsp:txXfrm>
    </dsp:sp>
    <dsp:sp modelId="{38B0BF09-24AE-467C-B7B3-B56A079614CA}">
      <dsp:nvSpPr>
        <dsp:cNvPr id="0" name=""/>
        <dsp:cNvSpPr/>
      </dsp:nvSpPr>
      <dsp:spPr>
        <a:xfrm>
          <a:off x="3498031" y="131678"/>
          <a:ext cx="2624422" cy="76524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64000"/>
                <a:lumMod val="118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92000"/>
                <a:alpha val="100000"/>
                <a:lumMod val="11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b="1" kern="1200" dirty="0">
              <a:latin typeface="Arial" panose="020B0604020202020204" pitchFamily="34" charset="0"/>
              <a:cs typeface="Arial" panose="020B0604020202020204" pitchFamily="34" charset="0"/>
            </a:rPr>
            <a:t>Commerciale</a:t>
          </a:r>
        </a:p>
      </dsp:txBody>
      <dsp:txXfrm>
        <a:off x="3520444" y="154091"/>
        <a:ext cx="2579596" cy="720416"/>
      </dsp:txXfrm>
    </dsp:sp>
    <dsp:sp modelId="{1BAB6C1E-537C-468E-A0F6-023BFA3F4D0A}">
      <dsp:nvSpPr>
        <dsp:cNvPr id="0" name=""/>
        <dsp:cNvSpPr/>
      </dsp:nvSpPr>
      <dsp:spPr>
        <a:xfrm>
          <a:off x="6122453" y="454973"/>
          <a:ext cx="1049768" cy="118652"/>
        </a:xfrm>
        <a:custGeom>
          <a:avLst/>
          <a:gdLst/>
          <a:ahLst/>
          <a:cxnLst/>
          <a:rect l="0" t="0" r="0" b="0"/>
          <a:pathLst>
            <a:path>
              <a:moveTo>
                <a:pt x="0" y="59326"/>
              </a:moveTo>
              <a:lnTo>
                <a:pt x="1049768" y="59326"/>
              </a:lnTo>
            </a:path>
          </a:pathLst>
        </a:custGeom>
        <a:noFill/>
        <a:ln w="1905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200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6621094" y="488055"/>
        <a:ext cx="52488" cy="52488"/>
      </dsp:txXfrm>
    </dsp:sp>
    <dsp:sp modelId="{23E64359-AC02-4D4E-A5A5-7D0729995E3E}">
      <dsp:nvSpPr>
        <dsp:cNvPr id="0" name=""/>
        <dsp:cNvSpPr/>
      </dsp:nvSpPr>
      <dsp:spPr>
        <a:xfrm>
          <a:off x="7172222" y="131678"/>
          <a:ext cx="3697627" cy="76524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64000"/>
                <a:lumMod val="118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92000"/>
                <a:alpha val="100000"/>
                <a:lumMod val="11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kern="1200" dirty="0">
              <a:latin typeface="Arial" panose="020B0604020202020204" pitchFamily="34" charset="0"/>
              <a:cs typeface="Arial" panose="020B0604020202020204" pitchFamily="34" charset="0"/>
            </a:rPr>
            <a:t>Promeut les produits </a:t>
          </a:r>
          <a:r>
            <a:rPr lang="fr-FR" sz="2000" kern="1200">
              <a:latin typeface="Arial" panose="020B0604020202020204" pitchFamily="34" charset="0"/>
              <a:cs typeface="Arial" panose="020B0604020202020204" pitchFamily="34" charset="0"/>
            </a:rPr>
            <a:t>ou les services</a:t>
          </a:r>
          <a:endParaRPr lang="fr-FR" sz="20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7194635" y="154091"/>
        <a:ext cx="3652801" cy="720416"/>
      </dsp:txXfrm>
    </dsp:sp>
    <dsp:sp modelId="{265E492E-1627-4760-A2EB-BD7E64F57523}">
      <dsp:nvSpPr>
        <dsp:cNvPr id="0" name=""/>
        <dsp:cNvSpPr/>
      </dsp:nvSpPr>
      <dsp:spPr>
        <a:xfrm rot="1477124">
          <a:off x="2395779" y="1176528"/>
          <a:ext cx="1154734" cy="118652"/>
        </a:xfrm>
        <a:custGeom>
          <a:avLst/>
          <a:gdLst/>
          <a:ahLst/>
          <a:cxnLst/>
          <a:rect l="0" t="0" r="0" b="0"/>
          <a:pathLst>
            <a:path>
              <a:moveTo>
                <a:pt x="0" y="59326"/>
              </a:moveTo>
              <a:lnTo>
                <a:pt x="1154734" y="59326"/>
              </a:lnTo>
            </a:path>
          </a:pathLst>
        </a:custGeom>
        <a:noFill/>
        <a:ln w="1905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200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944278" y="1206986"/>
        <a:ext cx="57736" cy="57736"/>
      </dsp:txXfrm>
    </dsp:sp>
    <dsp:sp modelId="{27C83CB6-96E9-43B9-8BE5-20CB207138C6}">
      <dsp:nvSpPr>
        <dsp:cNvPr id="0" name=""/>
        <dsp:cNvSpPr/>
      </dsp:nvSpPr>
      <dsp:spPr>
        <a:xfrm>
          <a:off x="3498031" y="1093752"/>
          <a:ext cx="2624422" cy="76524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64000"/>
                <a:lumMod val="118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92000"/>
                <a:alpha val="100000"/>
                <a:lumMod val="11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b="1" kern="1200" dirty="0">
              <a:latin typeface="Arial" panose="020B0604020202020204" pitchFamily="34" charset="0"/>
              <a:cs typeface="Arial" panose="020B0604020202020204" pitchFamily="34" charset="0"/>
            </a:rPr>
            <a:t>Institutionnelle</a:t>
          </a:r>
        </a:p>
      </dsp:txBody>
      <dsp:txXfrm>
        <a:off x="3520444" y="1116165"/>
        <a:ext cx="2579596" cy="720416"/>
      </dsp:txXfrm>
    </dsp:sp>
    <dsp:sp modelId="{55CE7056-A0B6-4D7C-91C4-B1D47D1952E6}">
      <dsp:nvSpPr>
        <dsp:cNvPr id="0" name=""/>
        <dsp:cNvSpPr/>
      </dsp:nvSpPr>
      <dsp:spPr>
        <a:xfrm>
          <a:off x="6122453" y="1417047"/>
          <a:ext cx="1049768" cy="118652"/>
        </a:xfrm>
        <a:custGeom>
          <a:avLst/>
          <a:gdLst/>
          <a:ahLst/>
          <a:cxnLst/>
          <a:rect l="0" t="0" r="0" b="0"/>
          <a:pathLst>
            <a:path>
              <a:moveTo>
                <a:pt x="0" y="59326"/>
              </a:moveTo>
              <a:lnTo>
                <a:pt x="1049768" y="59326"/>
              </a:lnTo>
            </a:path>
          </a:pathLst>
        </a:custGeom>
        <a:noFill/>
        <a:ln w="1905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200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6621094" y="1450129"/>
        <a:ext cx="52488" cy="52488"/>
      </dsp:txXfrm>
    </dsp:sp>
    <dsp:sp modelId="{8027F8B7-3A4D-40A2-8B15-0A4C443CE72C}">
      <dsp:nvSpPr>
        <dsp:cNvPr id="0" name=""/>
        <dsp:cNvSpPr/>
      </dsp:nvSpPr>
      <dsp:spPr>
        <a:xfrm>
          <a:off x="7172222" y="1093752"/>
          <a:ext cx="3697627" cy="76524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64000"/>
                <a:lumMod val="118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92000"/>
                <a:alpha val="100000"/>
                <a:lumMod val="11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kern="1200">
              <a:latin typeface="Arial" panose="020B0604020202020204" pitchFamily="34" charset="0"/>
              <a:cs typeface="Arial" panose="020B0604020202020204" pitchFamily="34" charset="0"/>
            </a:rPr>
            <a:t>Promeut les valeurs de l'entreprise </a:t>
          </a:r>
        </a:p>
      </dsp:txBody>
      <dsp:txXfrm>
        <a:off x="7194635" y="1116165"/>
        <a:ext cx="3652801" cy="72041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2130A2-F6E6-6948-9959-537E93273EBA}" type="datetimeFigureOut">
              <a:rPr lang="fr-FR" smtClean="0"/>
              <a:t>15/09/2019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0B7F3D-6CB7-9847-BF10-EFE157773DF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71970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15/09/2019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05049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15/09/2019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17725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15/09/2019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3940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15/09/2019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42515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15/09/2019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2622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15/09/2019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01835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15/09/2019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7329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15/09/2019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639470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15/09/2019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2352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15/09/2019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11819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15/09/2019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56062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15/09/2019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91433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15/09/2019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71909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15/09/2019</a:t>
            </a:fld>
            <a:endParaRPr lang="fr-F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83922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15/09/2019</a:t>
            </a:fld>
            <a:endParaRPr lang="fr-F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2692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15/09/2019</a:t>
            </a:fld>
            <a:endParaRPr lang="fr-F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1660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15/09/2019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81562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E0B14B23-EBBB-4FF8-A86F-057ABCCE629C}" type="datetimeFigureOut">
              <a:rPr lang="fr-FR" smtClean="0"/>
              <a:t>15/09/2019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220490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  <p:sldLayoutId id="2147483780" r:id="rId12"/>
    <p:sldLayoutId id="2147483781" r:id="rId13"/>
    <p:sldLayoutId id="2147483782" r:id="rId14"/>
    <p:sldLayoutId id="2147483783" r:id="rId15"/>
    <p:sldLayoutId id="2147483784" r:id="rId16"/>
    <p:sldLayoutId id="2147483785" r:id="rId17"/>
  </p:sldLayoutIdLst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0"/>
            <a:ext cx="11844867" cy="675503"/>
          </a:xfrm>
        </p:spPr>
        <p:txBody>
          <a:bodyPr>
            <a:normAutofit/>
          </a:bodyPr>
          <a:lstStyle/>
          <a:p>
            <a:r>
              <a:rPr lang="fr-FR" sz="2800" b="1" dirty="0"/>
              <a:t>Chap. 6 – Communication commerciale et institutionnelle</a:t>
            </a:r>
            <a:endParaRPr lang="fr-FR" sz="2800" b="1" dirty="0">
              <a:solidFill>
                <a:srgbClr val="FFFF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582162" y="795158"/>
            <a:ext cx="26805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Bef>
                <a:spcPts val="600"/>
              </a:spcBef>
              <a:spcAft>
                <a:spcPts val="0"/>
              </a:spcAft>
              <a:tabLst>
                <a:tab pos="179705" algn="l"/>
                <a:tab pos="539750" algn="l"/>
                <a:tab pos="899795" algn="l"/>
                <a:tab pos="1259840" algn="l"/>
                <a:tab pos="1619885" algn="l"/>
                <a:tab pos="1979930" algn="l"/>
                <a:tab pos="2339975" algn="l"/>
                <a:tab pos="2700020" algn="l"/>
                <a:tab pos="3060065" algn="l"/>
                <a:tab pos="3420110" algn="l"/>
              </a:tabLst>
            </a:pPr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</a:rPr>
              <a:t>Problématique</a:t>
            </a:r>
          </a:p>
        </p:txBody>
      </p:sp>
      <p:graphicFrame>
        <p:nvGraphicFramePr>
          <p:cNvPr id="8" name="Diagramme 7">
            <a:extLst>
              <a:ext uri="{FF2B5EF4-FFF2-40B4-BE49-F238E27FC236}">
                <a16:creationId xmlns:a16="http://schemas.microsoft.com/office/drawing/2014/main" id="{F745BC65-9C7F-46DB-8052-B31230D5DC7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77363444"/>
              </p:ext>
            </p:extLst>
          </p:nvPr>
        </p:nvGraphicFramePr>
        <p:xfrm>
          <a:off x="667877" y="4444151"/>
          <a:ext cx="10874828" cy="19906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Rectangle 2">
            <a:extLst>
              <a:ext uri="{FF2B5EF4-FFF2-40B4-BE49-F238E27FC236}">
                <a16:creationId xmlns:a16="http://schemas.microsoft.com/office/drawing/2014/main" id="{D4029811-A26B-4D2B-BFED-B4FED43ED1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4724" y="1624655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" name="Rectangle 3">
            <a:extLst>
              <a:ext uri="{FF2B5EF4-FFF2-40B4-BE49-F238E27FC236}">
                <a16:creationId xmlns:a16="http://schemas.microsoft.com/office/drawing/2014/main" id="{ADCC2FCA-3F21-4A62-8C35-75C6FBE282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8748" y="1438033"/>
            <a:ext cx="11768117" cy="29854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L’entreprise doit communiquer et créer du lien avec ses clients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pour accroître ses ventes.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Symbol" panose="05050102010706020507" pitchFamily="18" charset="2"/>
              <a:buChar char="Þ"/>
              <a:tabLst/>
            </a:pP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Elle doit faire partager ses valeurs, ses savoir-faire pour fidéliser, trouver de nouveaux clients, se différentier des concurrents.</a:t>
            </a:r>
            <a:endParaRPr lang="fr-FR" altLang="fr-FR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Symbol" panose="05050102010706020507" pitchFamily="18" charset="2"/>
              <a:buChar char="Þ"/>
              <a:tabLst/>
            </a:pP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La communication peut </a:t>
            </a:r>
            <a:r>
              <a:rPr kumimoji="0" lang="fr-FR" altLang="fr-FR" sz="2400" b="1" i="0" u="none" strike="noStrike" cap="none" normalizeH="0" baseline="0" dirty="0">
                <a:ln>
                  <a:noFill/>
                </a:ln>
                <a:solidFill>
                  <a:srgbClr val="FFC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promouvoir le produit</a:t>
            </a:r>
            <a:r>
              <a:rPr kumimoji="0" lang="fr-FR" altLang="fr-FR" sz="24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ou </a:t>
            </a:r>
            <a:r>
              <a:rPr kumimoji="0" lang="fr-FR" altLang="fr-FR" sz="2400" b="1" i="0" u="none" strike="noStrike" cap="none" normalizeH="0" baseline="0" dirty="0">
                <a:ln>
                  <a:noFill/>
                </a:ln>
                <a:solidFill>
                  <a:srgbClr val="FFC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les valeurs de l’entreprise</a:t>
            </a: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Elle doit résulter d’une étude pertinente des enjeux. Elle sera planifiée et son efficacité évaluée.</a:t>
            </a:r>
            <a:endParaRPr kumimoji="0" lang="fr-FR" altLang="fr-FR" sz="4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9834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508</TotalTime>
  <Words>89</Words>
  <Application>Microsoft Office PowerPoint</Application>
  <PresentationFormat>Grand écran</PresentationFormat>
  <Paragraphs>11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7" baseType="lpstr">
      <vt:lpstr>Arial</vt:lpstr>
      <vt:lpstr>Calibri</vt:lpstr>
      <vt:lpstr>Century Gothic</vt:lpstr>
      <vt:lpstr>Symbol</vt:lpstr>
      <vt:lpstr>Wingdings 3</vt:lpstr>
      <vt:lpstr>Ion</vt:lpstr>
      <vt:lpstr>Chap. 6 – Communication commerciale et institutionnelle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A41. Organisation et amélioration du travail administratif</dc:title>
  <dc:creator>Claude Terrier</dc:creator>
  <cp:lastModifiedBy>Claude Terrier</cp:lastModifiedBy>
  <cp:revision>40</cp:revision>
  <dcterms:created xsi:type="dcterms:W3CDTF">2014-01-14T07:42:30Z</dcterms:created>
  <dcterms:modified xsi:type="dcterms:W3CDTF">2019-09-15T17:28:07Z</dcterms:modified>
</cp:coreProperties>
</file>