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7"/>
  </p:notesMasterIdLst>
  <p:sldIdLst>
    <p:sldId id="267" r:id="rId2"/>
    <p:sldId id="273" r:id="rId3"/>
    <p:sldId id="269" r:id="rId4"/>
    <p:sldId id="270" r:id="rId5"/>
    <p:sldId id="271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7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34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947B61-688B-4F07-8318-A33970857F1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0B0DE3D-D5FD-4FCB-9474-157C3A25D8FB}">
      <dgm:prSet phldrT="[Texte]" custT="1"/>
      <dgm:spPr/>
      <dgm:t>
        <a:bodyPr/>
        <a:lstStyle/>
        <a:p>
          <a:pPr>
            <a:buClrTx/>
            <a:buSzTx/>
            <a:buFont typeface="Wingdings" panose="05000000000000000000" pitchFamily="2" charset="2"/>
            <a:buChar char="q"/>
          </a:pPr>
          <a:r>
            <a:rPr kumimoji="0" lang="fr-FR" altLang="fr-FR" sz="2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ses couleurs, ses déclinaisons sur différents types de fond et ses interdits </a:t>
          </a:r>
          <a:endParaRPr lang="fr-FR" sz="2200" dirty="0">
            <a:solidFill>
              <a:schemeClr val="bg1"/>
            </a:solidFill>
          </a:endParaRPr>
        </a:p>
      </dgm:t>
    </dgm:pt>
    <dgm:pt modelId="{C9E07DBC-2FFB-4DF8-8FC2-04EBB1E854D6}" type="parTrans" cxnId="{A17A337B-9B8A-4C9A-9C19-D3A59C9B98F3}">
      <dgm:prSet/>
      <dgm:spPr/>
      <dgm:t>
        <a:bodyPr/>
        <a:lstStyle/>
        <a:p>
          <a:endParaRPr lang="fr-FR" sz="2200">
            <a:solidFill>
              <a:schemeClr val="bg1"/>
            </a:solidFill>
          </a:endParaRPr>
        </a:p>
      </dgm:t>
    </dgm:pt>
    <dgm:pt modelId="{1FA0AE9B-A3C8-42F7-B57B-8ACD776131E3}" type="sibTrans" cxnId="{A17A337B-9B8A-4C9A-9C19-D3A59C9B98F3}">
      <dgm:prSet/>
      <dgm:spPr/>
      <dgm:t>
        <a:bodyPr/>
        <a:lstStyle/>
        <a:p>
          <a:endParaRPr lang="fr-FR" sz="2200">
            <a:solidFill>
              <a:schemeClr val="bg1"/>
            </a:solidFill>
          </a:endParaRPr>
        </a:p>
      </dgm:t>
    </dgm:pt>
    <dgm:pt modelId="{3F701E11-4066-49B9-BC28-5ADB61ED7B37}">
      <dgm:prSet custT="1"/>
      <dgm:spPr/>
      <dgm:t>
        <a:bodyPr/>
        <a:lstStyle/>
        <a:p>
          <a:r>
            <a:rPr kumimoji="0" lang="fr-FR" altLang="fr-FR" sz="2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sa position dans la page et sur les supports (papier à en-tête, documents officiels, plaquettes, véhicules...), la zone d'exclusion (espace protégé minimal autour du logo), </a:t>
          </a:r>
        </a:p>
      </dgm:t>
    </dgm:pt>
    <dgm:pt modelId="{7E07F842-60A7-461D-B147-56EF3EB91C2E}" type="parTrans" cxnId="{B60A7119-7CAA-476A-8B66-0EB009559C0A}">
      <dgm:prSet/>
      <dgm:spPr/>
      <dgm:t>
        <a:bodyPr/>
        <a:lstStyle/>
        <a:p>
          <a:endParaRPr lang="fr-FR" sz="2200">
            <a:solidFill>
              <a:schemeClr val="bg1"/>
            </a:solidFill>
          </a:endParaRPr>
        </a:p>
      </dgm:t>
    </dgm:pt>
    <dgm:pt modelId="{B385821B-B175-4BC5-9185-B1873B3FDA2A}" type="sibTrans" cxnId="{B60A7119-7CAA-476A-8B66-0EB009559C0A}">
      <dgm:prSet/>
      <dgm:spPr/>
      <dgm:t>
        <a:bodyPr/>
        <a:lstStyle/>
        <a:p>
          <a:endParaRPr lang="fr-FR" sz="2200">
            <a:solidFill>
              <a:schemeClr val="bg1"/>
            </a:solidFill>
          </a:endParaRPr>
        </a:p>
      </dgm:t>
    </dgm:pt>
    <dgm:pt modelId="{22CC5935-ED57-4385-B06B-8C78E47613BE}">
      <dgm:prSet custT="1"/>
      <dgm:spPr/>
      <dgm:t>
        <a:bodyPr/>
        <a:lstStyle/>
        <a:p>
          <a:r>
            <a:rPr kumimoji="0" lang="fr-FR" altLang="fr-FR" sz="2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sa taille en fonction des supports...</a:t>
          </a:r>
          <a:endParaRPr kumimoji="0" lang="fr-FR" altLang="fr-FR" sz="2200" b="0" i="0" u="none" strike="noStrike" cap="none" normalizeH="0" baseline="0" dirty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C6C5F7-405D-4DC5-A67F-E6F8EBEED35C}" type="parTrans" cxnId="{9E13F399-5DF9-4095-9108-369A498C2CB9}">
      <dgm:prSet/>
      <dgm:spPr/>
      <dgm:t>
        <a:bodyPr/>
        <a:lstStyle/>
        <a:p>
          <a:endParaRPr lang="fr-FR" sz="2200">
            <a:solidFill>
              <a:schemeClr val="bg1"/>
            </a:solidFill>
          </a:endParaRPr>
        </a:p>
      </dgm:t>
    </dgm:pt>
    <dgm:pt modelId="{9772C7A5-9FC4-4D44-A301-64B5B314B3E1}" type="sibTrans" cxnId="{9E13F399-5DF9-4095-9108-369A498C2CB9}">
      <dgm:prSet/>
      <dgm:spPr/>
      <dgm:t>
        <a:bodyPr/>
        <a:lstStyle/>
        <a:p>
          <a:endParaRPr lang="fr-FR" sz="2200">
            <a:solidFill>
              <a:schemeClr val="bg1"/>
            </a:solidFill>
          </a:endParaRPr>
        </a:p>
      </dgm:t>
    </dgm:pt>
    <dgm:pt modelId="{FC310536-8194-4C6E-9848-DBE8CCB935EF}" type="pres">
      <dgm:prSet presAssocID="{71947B61-688B-4F07-8318-A33970857F19}" presName="Name0" presStyleCnt="0">
        <dgm:presLayoutVars>
          <dgm:chMax val="7"/>
          <dgm:chPref val="7"/>
          <dgm:dir/>
        </dgm:presLayoutVars>
      </dgm:prSet>
      <dgm:spPr/>
    </dgm:pt>
    <dgm:pt modelId="{C8FD443C-A1CE-4C5B-A6B7-18C22E9C4AD8}" type="pres">
      <dgm:prSet presAssocID="{71947B61-688B-4F07-8318-A33970857F19}" presName="Name1" presStyleCnt="0"/>
      <dgm:spPr/>
    </dgm:pt>
    <dgm:pt modelId="{D67264D7-694F-49FB-91D3-F868BD2D8FAE}" type="pres">
      <dgm:prSet presAssocID="{71947B61-688B-4F07-8318-A33970857F19}" presName="cycle" presStyleCnt="0"/>
      <dgm:spPr/>
    </dgm:pt>
    <dgm:pt modelId="{3474471A-ECB9-4B75-8989-1A1299AA0684}" type="pres">
      <dgm:prSet presAssocID="{71947B61-688B-4F07-8318-A33970857F19}" presName="srcNode" presStyleLbl="node1" presStyleIdx="0" presStyleCnt="3"/>
      <dgm:spPr/>
    </dgm:pt>
    <dgm:pt modelId="{CC524577-E4EE-4E41-9291-DA3BC17CEA78}" type="pres">
      <dgm:prSet presAssocID="{71947B61-688B-4F07-8318-A33970857F19}" presName="conn" presStyleLbl="parChTrans1D2" presStyleIdx="0" presStyleCnt="1"/>
      <dgm:spPr/>
    </dgm:pt>
    <dgm:pt modelId="{490873F5-E1BB-464B-9A1F-E31C5101CA1F}" type="pres">
      <dgm:prSet presAssocID="{71947B61-688B-4F07-8318-A33970857F19}" presName="extraNode" presStyleLbl="node1" presStyleIdx="0" presStyleCnt="3"/>
      <dgm:spPr/>
    </dgm:pt>
    <dgm:pt modelId="{5CFC2725-2F5A-4ECB-A323-BF471F15CD4A}" type="pres">
      <dgm:prSet presAssocID="{71947B61-688B-4F07-8318-A33970857F19}" presName="dstNode" presStyleLbl="node1" presStyleIdx="0" presStyleCnt="3"/>
      <dgm:spPr/>
    </dgm:pt>
    <dgm:pt modelId="{5D17ADC8-2904-412C-A850-C99993B18E64}" type="pres">
      <dgm:prSet presAssocID="{B0B0DE3D-D5FD-4FCB-9474-157C3A25D8FB}" presName="text_1" presStyleLbl="node1" presStyleIdx="0" presStyleCnt="3" custScaleY="77277" custLinFactNeighborY="5232">
        <dgm:presLayoutVars>
          <dgm:bulletEnabled val="1"/>
        </dgm:presLayoutVars>
      </dgm:prSet>
      <dgm:spPr/>
    </dgm:pt>
    <dgm:pt modelId="{87374599-3723-495A-B398-2E8604AA8FC7}" type="pres">
      <dgm:prSet presAssocID="{B0B0DE3D-D5FD-4FCB-9474-157C3A25D8FB}" presName="accent_1" presStyleCnt="0"/>
      <dgm:spPr/>
    </dgm:pt>
    <dgm:pt modelId="{086A395C-D26F-4D47-9AAD-39DE2D340D74}" type="pres">
      <dgm:prSet presAssocID="{B0B0DE3D-D5FD-4FCB-9474-157C3A25D8FB}" presName="accentRepeatNode" presStyleLbl="solidFgAcc1" presStyleIdx="0" presStyleCnt="3"/>
      <dgm:spPr/>
    </dgm:pt>
    <dgm:pt modelId="{CE499189-FC80-4377-B552-8DE3A4C41AA2}" type="pres">
      <dgm:prSet presAssocID="{3F701E11-4066-49B9-BC28-5ADB61ED7B37}" presName="text_2" presStyleLbl="node1" presStyleIdx="1" presStyleCnt="3" custScaleY="134967">
        <dgm:presLayoutVars>
          <dgm:bulletEnabled val="1"/>
        </dgm:presLayoutVars>
      </dgm:prSet>
      <dgm:spPr/>
    </dgm:pt>
    <dgm:pt modelId="{4858EAA7-F8B8-4166-8B8A-FA89A76FFB00}" type="pres">
      <dgm:prSet presAssocID="{3F701E11-4066-49B9-BC28-5ADB61ED7B37}" presName="accent_2" presStyleCnt="0"/>
      <dgm:spPr/>
    </dgm:pt>
    <dgm:pt modelId="{6AF1080C-AF1D-48C9-9D85-E7A1467D8934}" type="pres">
      <dgm:prSet presAssocID="{3F701E11-4066-49B9-BC28-5ADB61ED7B37}" presName="accentRepeatNode" presStyleLbl="solidFgAcc1" presStyleIdx="1" presStyleCnt="3"/>
      <dgm:spPr/>
    </dgm:pt>
    <dgm:pt modelId="{8230A84C-BD3F-4B27-9897-426DC16A7015}" type="pres">
      <dgm:prSet presAssocID="{22CC5935-ED57-4385-B06B-8C78E47613BE}" presName="text_3" presStyleLbl="node1" presStyleIdx="2" presStyleCnt="3" custScaleY="77979">
        <dgm:presLayoutVars>
          <dgm:bulletEnabled val="1"/>
        </dgm:presLayoutVars>
      </dgm:prSet>
      <dgm:spPr/>
    </dgm:pt>
    <dgm:pt modelId="{EFFFFB83-8D2E-4A5B-BBEA-9D0D01B04261}" type="pres">
      <dgm:prSet presAssocID="{22CC5935-ED57-4385-B06B-8C78E47613BE}" presName="accent_3" presStyleCnt="0"/>
      <dgm:spPr/>
    </dgm:pt>
    <dgm:pt modelId="{969EBBDE-8C52-4B3C-82C8-BB923D545080}" type="pres">
      <dgm:prSet presAssocID="{22CC5935-ED57-4385-B06B-8C78E47613BE}" presName="accentRepeatNode" presStyleLbl="solidFgAcc1" presStyleIdx="2" presStyleCnt="3"/>
      <dgm:spPr/>
    </dgm:pt>
  </dgm:ptLst>
  <dgm:cxnLst>
    <dgm:cxn modelId="{B60A7119-7CAA-476A-8B66-0EB009559C0A}" srcId="{71947B61-688B-4F07-8318-A33970857F19}" destId="{3F701E11-4066-49B9-BC28-5ADB61ED7B37}" srcOrd="1" destOrd="0" parTransId="{7E07F842-60A7-461D-B147-56EF3EB91C2E}" sibTransId="{B385821B-B175-4BC5-9185-B1873B3FDA2A}"/>
    <dgm:cxn modelId="{8C22BC3B-0D55-4A2C-B2A4-70CDD0E10A81}" type="presOf" srcId="{22CC5935-ED57-4385-B06B-8C78E47613BE}" destId="{8230A84C-BD3F-4B27-9897-426DC16A7015}" srcOrd="0" destOrd="0" presId="urn:microsoft.com/office/officeart/2008/layout/VerticalCurvedList"/>
    <dgm:cxn modelId="{5654244A-D617-4E1B-81F8-7A118D3722F6}" type="presOf" srcId="{B0B0DE3D-D5FD-4FCB-9474-157C3A25D8FB}" destId="{5D17ADC8-2904-412C-A850-C99993B18E64}" srcOrd="0" destOrd="0" presId="urn:microsoft.com/office/officeart/2008/layout/VerticalCurvedList"/>
    <dgm:cxn modelId="{CB43D257-6F1F-49DE-9F86-5D07D58B27AF}" type="presOf" srcId="{71947B61-688B-4F07-8318-A33970857F19}" destId="{FC310536-8194-4C6E-9848-DBE8CCB935EF}" srcOrd="0" destOrd="0" presId="urn:microsoft.com/office/officeart/2008/layout/VerticalCurvedList"/>
    <dgm:cxn modelId="{A17A337B-9B8A-4C9A-9C19-D3A59C9B98F3}" srcId="{71947B61-688B-4F07-8318-A33970857F19}" destId="{B0B0DE3D-D5FD-4FCB-9474-157C3A25D8FB}" srcOrd="0" destOrd="0" parTransId="{C9E07DBC-2FFB-4DF8-8FC2-04EBB1E854D6}" sibTransId="{1FA0AE9B-A3C8-42F7-B57B-8ACD776131E3}"/>
    <dgm:cxn modelId="{9E13F399-5DF9-4095-9108-369A498C2CB9}" srcId="{71947B61-688B-4F07-8318-A33970857F19}" destId="{22CC5935-ED57-4385-B06B-8C78E47613BE}" srcOrd="2" destOrd="0" parTransId="{04C6C5F7-405D-4DC5-A67F-E6F8EBEED35C}" sibTransId="{9772C7A5-9FC4-4D44-A301-64B5B314B3E1}"/>
    <dgm:cxn modelId="{E23EFEAA-ECB7-4237-B9D5-7DC721C52D90}" type="presOf" srcId="{3F701E11-4066-49B9-BC28-5ADB61ED7B37}" destId="{CE499189-FC80-4377-B552-8DE3A4C41AA2}" srcOrd="0" destOrd="0" presId="urn:microsoft.com/office/officeart/2008/layout/VerticalCurvedList"/>
    <dgm:cxn modelId="{95A997F8-6F36-4093-97E9-A2E1FBBEEB9C}" type="presOf" srcId="{1FA0AE9B-A3C8-42F7-B57B-8ACD776131E3}" destId="{CC524577-E4EE-4E41-9291-DA3BC17CEA78}" srcOrd="0" destOrd="0" presId="urn:microsoft.com/office/officeart/2008/layout/VerticalCurvedList"/>
    <dgm:cxn modelId="{D174DF6D-BD8B-4A62-9F9E-692521B72EC3}" type="presParOf" srcId="{FC310536-8194-4C6E-9848-DBE8CCB935EF}" destId="{C8FD443C-A1CE-4C5B-A6B7-18C22E9C4AD8}" srcOrd="0" destOrd="0" presId="urn:microsoft.com/office/officeart/2008/layout/VerticalCurvedList"/>
    <dgm:cxn modelId="{F973BB88-1BDF-4849-B848-8E20CE87DC32}" type="presParOf" srcId="{C8FD443C-A1CE-4C5B-A6B7-18C22E9C4AD8}" destId="{D67264D7-694F-49FB-91D3-F868BD2D8FAE}" srcOrd="0" destOrd="0" presId="urn:microsoft.com/office/officeart/2008/layout/VerticalCurvedList"/>
    <dgm:cxn modelId="{E9596B23-5E9A-4859-957B-FAAF3F3B2D6A}" type="presParOf" srcId="{D67264D7-694F-49FB-91D3-F868BD2D8FAE}" destId="{3474471A-ECB9-4B75-8989-1A1299AA0684}" srcOrd="0" destOrd="0" presId="urn:microsoft.com/office/officeart/2008/layout/VerticalCurvedList"/>
    <dgm:cxn modelId="{C93C8061-F553-41C0-89D2-12685E03F667}" type="presParOf" srcId="{D67264D7-694F-49FB-91D3-F868BD2D8FAE}" destId="{CC524577-E4EE-4E41-9291-DA3BC17CEA78}" srcOrd="1" destOrd="0" presId="urn:microsoft.com/office/officeart/2008/layout/VerticalCurvedList"/>
    <dgm:cxn modelId="{200012A6-C7EA-4856-AB00-AA68F317DDDA}" type="presParOf" srcId="{D67264D7-694F-49FB-91D3-F868BD2D8FAE}" destId="{490873F5-E1BB-464B-9A1F-E31C5101CA1F}" srcOrd="2" destOrd="0" presId="urn:microsoft.com/office/officeart/2008/layout/VerticalCurvedList"/>
    <dgm:cxn modelId="{A57ABBCC-BEED-449B-ADE1-3DEF847210B9}" type="presParOf" srcId="{D67264D7-694F-49FB-91D3-F868BD2D8FAE}" destId="{5CFC2725-2F5A-4ECB-A323-BF471F15CD4A}" srcOrd="3" destOrd="0" presId="urn:microsoft.com/office/officeart/2008/layout/VerticalCurvedList"/>
    <dgm:cxn modelId="{735678D7-4A1C-4811-B25B-5776EADD024F}" type="presParOf" srcId="{C8FD443C-A1CE-4C5B-A6B7-18C22E9C4AD8}" destId="{5D17ADC8-2904-412C-A850-C99993B18E64}" srcOrd="1" destOrd="0" presId="urn:microsoft.com/office/officeart/2008/layout/VerticalCurvedList"/>
    <dgm:cxn modelId="{DB793FB3-A30A-4585-97ED-377356492FDF}" type="presParOf" srcId="{C8FD443C-A1CE-4C5B-A6B7-18C22E9C4AD8}" destId="{87374599-3723-495A-B398-2E8604AA8FC7}" srcOrd="2" destOrd="0" presId="urn:microsoft.com/office/officeart/2008/layout/VerticalCurvedList"/>
    <dgm:cxn modelId="{C0EAD65B-8100-418E-A072-DEBE6B5D8383}" type="presParOf" srcId="{87374599-3723-495A-B398-2E8604AA8FC7}" destId="{086A395C-D26F-4D47-9AAD-39DE2D340D74}" srcOrd="0" destOrd="0" presId="urn:microsoft.com/office/officeart/2008/layout/VerticalCurvedList"/>
    <dgm:cxn modelId="{11177655-53B1-428B-8AF1-1BB61F454BD1}" type="presParOf" srcId="{C8FD443C-A1CE-4C5B-A6B7-18C22E9C4AD8}" destId="{CE499189-FC80-4377-B552-8DE3A4C41AA2}" srcOrd="3" destOrd="0" presId="urn:microsoft.com/office/officeart/2008/layout/VerticalCurvedList"/>
    <dgm:cxn modelId="{217D312A-C842-4193-8552-A98A26713044}" type="presParOf" srcId="{C8FD443C-A1CE-4C5B-A6B7-18C22E9C4AD8}" destId="{4858EAA7-F8B8-4166-8B8A-FA89A76FFB00}" srcOrd="4" destOrd="0" presId="urn:microsoft.com/office/officeart/2008/layout/VerticalCurvedList"/>
    <dgm:cxn modelId="{1D4E1824-2F8F-48DA-BBE1-749DC91C9E84}" type="presParOf" srcId="{4858EAA7-F8B8-4166-8B8A-FA89A76FFB00}" destId="{6AF1080C-AF1D-48C9-9D85-E7A1467D8934}" srcOrd="0" destOrd="0" presId="urn:microsoft.com/office/officeart/2008/layout/VerticalCurvedList"/>
    <dgm:cxn modelId="{D24C21D4-2580-4DAD-AAC9-6EF760ED2CF0}" type="presParOf" srcId="{C8FD443C-A1CE-4C5B-A6B7-18C22E9C4AD8}" destId="{8230A84C-BD3F-4B27-9897-426DC16A7015}" srcOrd="5" destOrd="0" presId="urn:microsoft.com/office/officeart/2008/layout/VerticalCurvedList"/>
    <dgm:cxn modelId="{C19DA2D5-9709-4686-8481-9E61F96E5F2D}" type="presParOf" srcId="{C8FD443C-A1CE-4C5B-A6B7-18C22E9C4AD8}" destId="{EFFFFB83-8D2E-4A5B-BBEA-9D0D01B04261}" srcOrd="6" destOrd="0" presId="urn:microsoft.com/office/officeart/2008/layout/VerticalCurvedList"/>
    <dgm:cxn modelId="{00C9C1E5-9E76-44E5-8F62-B431C15348C4}" type="presParOf" srcId="{EFFFFB83-8D2E-4A5B-BBEA-9D0D01B04261}" destId="{969EBBDE-8C52-4B3C-82C8-BB923D54508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524577-E4EE-4E41-9291-DA3BC17CEA78}">
      <dsp:nvSpPr>
        <dsp:cNvPr id="0" name=""/>
        <dsp:cNvSpPr/>
      </dsp:nvSpPr>
      <dsp:spPr>
        <a:xfrm>
          <a:off x="-4014677" y="-616284"/>
          <a:ext cx="4784224" cy="4784224"/>
        </a:xfrm>
        <a:prstGeom prst="blockArc">
          <a:avLst>
            <a:gd name="adj1" fmla="val 18900000"/>
            <a:gd name="adj2" fmla="val 2700000"/>
            <a:gd name="adj3" fmla="val 451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17ADC8-2904-412C-A850-C99993B18E64}">
      <dsp:nvSpPr>
        <dsp:cNvPr id="0" name=""/>
        <dsp:cNvSpPr/>
      </dsp:nvSpPr>
      <dsp:spPr>
        <a:xfrm>
          <a:off x="494887" y="473034"/>
          <a:ext cx="11026235" cy="5489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3825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Wingdings" panose="05000000000000000000" pitchFamily="2" charset="2"/>
            <a:buNone/>
          </a:pPr>
          <a:r>
            <a:rPr kumimoji="0" lang="fr-FR" altLang="fr-FR" sz="22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ses couleurs, ses déclinaisons sur différents types de fond et ses interdits </a:t>
          </a:r>
          <a:endParaRPr lang="fr-FR" sz="2200" kern="1200" dirty="0">
            <a:solidFill>
              <a:schemeClr val="bg1"/>
            </a:solidFill>
          </a:endParaRPr>
        </a:p>
      </dsp:txBody>
      <dsp:txXfrm>
        <a:off x="494887" y="473034"/>
        <a:ext cx="11026235" cy="548922"/>
      </dsp:txXfrm>
    </dsp:sp>
    <dsp:sp modelId="{086A395C-D26F-4D47-9AAD-39DE2D340D74}">
      <dsp:nvSpPr>
        <dsp:cNvPr id="0" name=""/>
        <dsp:cNvSpPr/>
      </dsp:nvSpPr>
      <dsp:spPr>
        <a:xfrm>
          <a:off x="50931" y="266374"/>
          <a:ext cx="887913" cy="8879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499189-FC80-4377-B552-8DE3A4C41AA2}">
      <dsp:nvSpPr>
        <dsp:cNvPr id="0" name=""/>
        <dsp:cNvSpPr/>
      </dsp:nvSpPr>
      <dsp:spPr>
        <a:xfrm>
          <a:off x="753093" y="1296471"/>
          <a:ext cx="10768030" cy="9587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3825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fr-FR" altLang="fr-FR" sz="22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sa position dans la page et sur les supports (papier à en-tête, documents officiels, plaquettes, véhicules...), la zone d'exclusion (espace protégé minimal autour du logo), </a:t>
          </a:r>
        </a:p>
      </dsp:txBody>
      <dsp:txXfrm>
        <a:off x="753093" y="1296471"/>
        <a:ext cx="10768030" cy="958712"/>
      </dsp:txXfrm>
    </dsp:sp>
    <dsp:sp modelId="{6AF1080C-AF1D-48C9-9D85-E7A1467D8934}">
      <dsp:nvSpPr>
        <dsp:cNvPr id="0" name=""/>
        <dsp:cNvSpPr/>
      </dsp:nvSpPr>
      <dsp:spPr>
        <a:xfrm>
          <a:off x="309136" y="1331870"/>
          <a:ext cx="887913" cy="8879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30A84C-BD3F-4B27-9897-426DC16A7015}">
      <dsp:nvSpPr>
        <dsp:cNvPr id="0" name=""/>
        <dsp:cNvSpPr/>
      </dsp:nvSpPr>
      <dsp:spPr>
        <a:xfrm>
          <a:off x="494887" y="2564369"/>
          <a:ext cx="11026235" cy="5539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3825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fr-FR" altLang="fr-FR" sz="22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sa taille en fonction des supports...</a:t>
          </a:r>
          <a:endParaRPr kumimoji="0" lang="fr-FR" altLang="fr-FR" sz="2200" b="0" i="0" u="none" strike="noStrike" kern="1200" cap="none" normalizeH="0" baseline="0" dirty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4887" y="2564369"/>
        <a:ext cx="11026235" cy="553909"/>
      </dsp:txXfrm>
    </dsp:sp>
    <dsp:sp modelId="{969EBBDE-8C52-4B3C-82C8-BB923D545080}">
      <dsp:nvSpPr>
        <dsp:cNvPr id="0" name=""/>
        <dsp:cNvSpPr/>
      </dsp:nvSpPr>
      <dsp:spPr>
        <a:xfrm>
          <a:off x="50931" y="2397367"/>
          <a:ext cx="887913" cy="8879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A3EE7-77AF-FA4E-88B4-D2A96EEC56E8}" type="datetimeFigureOut">
              <a:rPr lang="fr-FR" smtClean="0"/>
              <a:t>28/02/2025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B6603-93D2-4546-B9A9-E68B9A502B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6722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28/02/2025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504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28/02/2025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177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28/02/2025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94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28/02/2025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251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28/02/2025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62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28/02/2025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183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28/02/2025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732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28/02/2025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394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28/02/2025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35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28/02/2025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181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28/02/2025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606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28/02/2025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143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28/02/2025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190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28/02/2025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392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28/02/2025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269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28/02/2025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166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28/02/2025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815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B14B23-EBBB-4FF8-A86F-057ABCCE629C}" type="datetimeFigureOut">
              <a:rPr lang="fr-FR" smtClean="0"/>
              <a:t>28/02/2025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2049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diagramLayout" Target="../diagrams/layout1.xml"/><Relationship Id="rId7" Type="http://schemas.openxmlformats.org/officeDocument/2006/relationships/image" Target="../media/image7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11844867" cy="626533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Concevoir une charte graphique</a:t>
            </a:r>
            <a:endParaRPr lang="fr-FR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9269" y="1095127"/>
            <a:ext cx="7756713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charte graphique est un document de référence </a:t>
            </a:r>
          </a:p>
          <a:p>
            <a:pPr algn="ctr">
              <a:spcBef>
                <a:spcPts val="600"/>
              </a:spcBef>
            </a:pPr>
            <a:r>
              <a:rPr lang="fr-FR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 définit les règles à respecter pour garantir la cohérence et la protection de l’identité visuelle d’une entreprise. </a:t>
            </a:r>
          </a:p>
          <a:p>
            <a:pPr algn="ctr">
              <a:spcBef>
                <a:spcPts val="600"/>
              </a:spcBef>
            </a:pPr>
            <a:endParaRPr lang="fr-FR" sz="2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fr-FR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Elle s’applique à tous les supports de communication reflétant l’image de l’entreprise : </a:t>
            </a:r>
          </a:p>
          <a:p>
            <a:pPr algn="ctr">
              <a:spcBef>
                <a:spcPts val="600"/>
              </a:spcBef>
            </a:pPr>
            <a:r>
              <a:rPr lang="fr-FR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courriers, papier à en-tête, cartes de visite, présentations, plaquettes, prospectus, page web, etc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Image 5" descr="Une image contenant texte, capture d’écran, cercle, Appareils électroniques&#10;&#10;Le contenu généré par l’IA peut être incorrect.">
            <a:extLst>
              <a:ext uri="{FF2B5EF4-FFF2-40B4-BE49-F238E27FC236}">
                <a16:creationId xmlns:a16="http://schemas.microsoft.com/office/drawing/2014/main" id="{F2D79915-80A0-9F09-F238-9D897919D3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297" y="1824156"/>
            <a:ext cx="3479501" cy="341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55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11844867" cy="575733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Concevoir une charte graphique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8264" y="743995"/>
            <a:ext cx="10744200" cy="661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28528" tIns="152352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charte précise : 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819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r-FR" altLang="fr-FR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3721F23-FD8C-046B-A6A1-89C087F67FFE}"/>
              </a:ext>
            </a:extLst>
          </p:cNvPr>
          <p:cNvSpPr txBox="1"/>
          <p:nvPr/>
        </p:nvSpPr>
        <p:spPr>
          <a:xfrm>
            <a:off x="78907" y="535362"/>
            <a:ext cx="61733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5.1. Le logo</a:t>
            </a:r>
          </a:p>
        </p:txBody>
      </p:sp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DF0FD575-6F62-C00C-4325-E5AF992CDB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4559495"/>
              </p:ext>
            </p:extLst>
          </p:nvPr>
        </p:nvGraphicFramePr>
        <p:xfrm>
          <a:off x="295518" y="1317409"/>
          <a:ext cx="11568218" cy="3551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5" name="Image 4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248" y="4712063"/>
            <a:ext cx="7573175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895" y="5774520"/>
            <a:ext cx="7573176" cy="93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71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524577-E4EE-4E41-9291-DA3BC17CEA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CC524577-E4EE-4E41-9291-DA3BC17CEA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6A395C-D26F-4D47-9AAD-39DE2D340D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graphicEl>
                                              <a:dgm id="{086A395C-D26F-4D47-9AAD-39DE2D340D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17ADC8-2904-412C-A850-C99993B18E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graphicEl>
                                              <a:dgm id="{5D17ADC8-2904-412C-A850-C99993B18E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AF1080C-AF1D-48C9-9D85-E7A1467D89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graphicEl>
                                              <a:dgm id="{6AF1080C-AF1D-48C9-9D85-E7A1467D89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499189-FC80-4377-B552-8DE3A4C41A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CE499189-FC80-4377-B552-8DE3A4C41A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9EBBDE-8C52-4B3C-82C8-BB923D5450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graphicEl>
                                              <a:dgm id="{969EBBDE-8C52-4B3C-82C8-BB923D5450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30A84C-BD3F-4B27-9897-426DC16A70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graphicEl>
                                              <a:dgm id="{8230A84C-BD3F-4B27-9897-426DC16A70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11844867" cy="601133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Concevoir une charte graphique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8528" tIns="152352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05008" y="1581405"/>
            <a:ext cx="11167533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L’entreprise peut associer un jeu de couleurs spécifique à son image. </a:t>
            </a:r>
          </a:p>
          <a:p>
            <a:pPr marL="342900" indent="-342900" algn="just">
              <a:spcBef>
                <a:spcPts val="600"/>
              </a:spcBef>
              <a:buFont typeface="Symbol" panose="05050102010706020507" pitchFamily="18" charset="2"/>
              <a:buChar char="Þ"/>
            </a:pP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Ces couleurs doivent être respectées par tous les utilisateurs afin d’assurer une cohérence visuelle sur l’ensemble des supports de communication.</a:t>
            </a:r>
          </a:p>
          <a:p>
            <a:pPr marL="342900" indent="-342900" algn="just">
              <a:spcBef>
                <a:spcPts val="600"/>
              </a:spcBef>
              <a:buFont typeface="Symbol" panose="05050102010706020507" pitchFamily="18" charset="2"/>
              <a:buChar char="Þ"/>
            </a:pP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charte précise les couleurs à utiliser en fonction des supports (documents imprimés, supports numériques, signalétique, etc.).</a:t>
            </a:r>
          </a:p>
        </p:txBody>
      </p:sp>
      <p:pic>
        <p:nvPicPr>
          <p:cNvPr id="7" name="Imag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958" y="4601974"/>
            <a:ext cx="2262943" cy="101631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507124" y="3860426"/>
            <a:ext cx="888894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ts val="600"/>
              </a:spcBef>
            </a:pPr>
            <a:r>
              <a:rPr lang="fr-FR" altLang="fr-FR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Exemple : </a:t>
            </a:r>
          </a:p>
          <a:p>
            <a:pPr lvl="0" eaLnBrk="0" fontAlgn="base" hangingPunct="0">
              <a:spcBef>
                <a:spcPts val="600"/>
              </a:spcBef>
            </a:pPr>
            <a:r>
              <a:rPr lang="fr-FR" altLang="fr-FR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L’Institut en Recherche Agronomique utilise un logo vert dont le code RVB est : R = 0 ;  V = 128 ; B = 0. </a:t>
            </a:r>
          </a:p>
          <a:p>
            <a:pPr lvl="0" eaLnBrk="0" fontAlgn="base" hangingPunct="0">
              <a:spcBef>
                <a:spcPts val="600"/>
              </a:spcBef>
            </a:pPr>
            <a:r>
              <a:rPr lang="fr-FR" altLang="fr-FR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Elle peut imposer d’utiliser sur ses diaporamas un fond vert dont le code couleur est : R = 0 ;  V = 128 ; B = 0</a:t>
            </a: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E76620F-CFC7-F5F2-3993-296072E069A3}"/>
              </a:ext>
            </a:extLst>
          </p:cNvPr>
          <p:cNvSpPr txBox="1"/>
          <p:nvPr/>
        </p:nvSpPr>
        <p:spPr>
          <a:xfrm>
            <a:off x="329554" y="612169"/>
            <a:ext cx="74358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5.2. Les couleurs de l’entreprise</a:t>
            </a:r>
          </a:p>
        </p:txBody>
      </p:sp>
    </p:spTree>
    <p:extLst>
      <p:ext uri="{BB962C8B-B14F-4D97-AF65-F5344CB8AC3E}">
        <p14:creationId xmlns:p14="http://schemas.microsoft.com/office/powerpoint/2010/main" val="400156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11844867" cy="584200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Concevoir une charte graphique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1599" y="1512491"/>
            <a:ext cx="11641667" cy="3123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28528" tIns="152352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charte graphique peut imposer des polices et tailles de caractères en fonction des types de documents.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Þ"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Ces éléments sont normalisés dans le cadre des styles de caractères des traitements de texte.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Þ"/>
              <a:tabLst/>
            </a:pPr>
            <a:endParaRPr kumimoji="0" lang="fr-FR" alt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Exemple 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 courriers doivent être écrits en Arial 11, les titres en Arial gras 12, etc. </a:t>
            </a:r>
            <a:endParaRPr kumimoji="0" lang="fr-FR" alt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7" name="Image 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452" y="4835940"/>
            <a:ext cx="8569857" cy="131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A43B22A-6D5F-D075-E34D-173B6C26EB11}"/>
              </a:ext>
            </a:extLst>
          </p:cNvPr>
          <p:cNvSpPr txBox="1"/>
          <p:nvPr/>
        </p:nvSpPr>
        <p:spPr>
          <a:xfrm>
            <a:off x="101600" y="626880"/>
            <a:ext cx="61733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5.3. Les polices de caractères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54374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11844867" cy="575733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Concevoir une charte graphique</a:t>
            </a:r>
          </a:p>
        </p:txBody>
      </p:sp>
      <p:sp>
        <p:nvSpPr>
          <p:cNvPr id="4" name="Rectangle 3"/>
          <p:cNvSpPr/>
          <p:nvPr/>
        </p:nvSpPr>
        <p:spPr>
          <a:xfrm>
            <a:off x="250648" y="1668786"/>
            <a:ext cx="824816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spcAft>
                <a:spcPts val="600"/>
              </a:spcAft>
            </a:pPr>
            <a:r>
              <a:rPr lang="fr-FR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Afin d’assurer la cohérence des supports de communication, certains documents sont enregistrés sous forme de </a:t>
            </a:r>
            <a:r>
              <a:rPr lang="fr-FR" sz="2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modèles </a:t>
            </a:r>
            <a:r>
              <a:rPr lang="fr-FR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prêts à l’emploi.</a:t>
            </a:r>
          </a:p>
          <a:p>
            <a:pPr algn="ctr">
              <a:spcBef>
                <a:spcPts val="2400"/>
              </a:spcBef>
              <a:spcAft>
                <a:spcPts val="600"/>
              </a:spcAft>
            </a:pPr>
            <a:r>
              <a:rPr lang="fr-FR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Lorsqu’un salarié crée un nouveau document, il doit utiliser un modèle prédéfini où les trois éléments clés (logo, couleurs et polices) sont déjà intégrés. </a:t>
            </a:r>
          </a:p>
          <a:p>
            <a:pPr algn="ctr">
              <a:spcAft>
                <a:spcPts val="600"/>
              </a:spcAft>
            </a:pPr>
            <a:r>
              <a:rPr lang="fr-FR" sz="2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=&gt; </a:t>
            </a:r>
            <a:r>
              <a:rPr lang="fr-FR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Cela garantit le respect de l’identité visuelle de l’entreprise et limite les variations inappropriées.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99B752-237C-0348-3D37-59C932447521}"/>
              </a:ext>
            </a:extLst>
          </p:cNvPr>
          <p:cNvSpPr/>
          <p:nvPr/>
        </p:nvSpPr>
        <p:spPr>
          <a:xfrm>
            <a:off x="126118" y="649433"/>
            <a:ext cx="10735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  <a:spcAft>
                <a:spcPts val="600"/>
              </a:spcAft>
            </a:pPr>
            <a:r>
              <a:rPr lang="fr-FR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5.4. Les modèles de documents</a:t>
            </a:r>
            <a:endParaRPr lang="fr-F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 5" descr="Une image contenant texte, meubles, capture d’écran&#10;&#10;Le contenu généré par l’IA peut être incorrect.">
            <a:extLst>
              <a:ext uri="{FF2B5EF4-FFF2-40B4-BE49-F238E27FC236}">
                <a16:creationId xmlns:a16="http://schemas.microsoft.com/office/drawing/2014/main" id="{EBE911A4-3306-8888-B3BA-C4C6709E52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922" y="1875261"/>
            <a:ext cx="3345797" cy="334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81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633</TotalTime>
  <Words>400</Words>
  <Application>Microsoft Office PowerPoint</Application>
  <PresentationFormat>Grand écran</PresentationFormat>
  <Paragraphs>34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2" baseType="lpstr">
      <vt:lpstr>Arial</vt:lpstr>
      <vt:lpstr>Calibri</vt:lpstr>
      <vt:lpstr>Century Gothic</vt:lpstr>
      <vt:lpstr>Symbol</vt:lpstr>
      <vt:lpstr>Wingdings</vt:lpstr>
      <vt:lpstr>Wingdings 3</vt:lpstr>
      <vt:lpstr>Ion</vt:lpstr>
      <vt:lpstr>5. Concevoir une charte graphique</vt:lpstr>
      <vt:lpstr>5. Concevoir une charte graphique</vt:lpstr>
      <vt:lpstr>5. Concevoir une charte graphique</vt:lpstr>
      <vt:lpstr>5. Concevoir une charte graphique</vt:lpstr>
      <vt:lpstr>5. Concevoir une charte graphique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A41. Organisation et amélioration du travail administratif</dc:title>
  <dc:creator>Claude Terrier</dc:creator>
  <cp:lastModifiedBy>Claude Terrier</cp:lastModifiedBy>
  <cp:revision>51</cp:revision>
  <dcterms:created xsi:type="dcterms:W3CDTF">2014-01-14T07:42:30Z</dcterms:created>
  <dcterms:modified xsi:type="dcterms:W3CDTF">2025-02-28T12:26:17Z</dcterms:modified>
</cp:coreProperties>
</file>