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67" r:id="rId2"/>
    <p:sldId id="27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34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7FB8F-CC06-154D-AC77-A3B425B0630B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86724-FEBA-0247-B9E3-C746697414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63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28/02/2025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350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Comprendre les formes</a:t>
            </a:r>
            <a:endParaRPr lang="fr-FR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7133" y="683249"/>
            <a:ext cx="11497734" cy="110799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formes véhiculent une signification et participent au langage visuel. Elles renforcent et orientent le message. Chaque forme possède une symbolique propre qui influence la perception et l’émotion du spectateur. </a:t>
            </a:r>
            <a:endParaRPr lang="fr-FR" sz="22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23325"/>
              </p:ext>
            </p:extLst>
          </p:nvPr>
        </p:nvGraphicFramePr>
        <p:xfrm>
          <a:off x="347133" y="1953265"/>
          <a:ext cx="11497734" cy="4593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Formes</a:t>
                      </a:r>
                      <a:endParaRPr lang="fr-FR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Signifié</a:t>
                      </a:r>
                      <a:endParaRPr lang="fr-FR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72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carré est régulier, solide, stable… rigide. Il symbolise l'absence rassurante de tension. C'est le support idéal pour une information neutre et objective voire administrative.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72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rectangle s'apparente au carré. Vertical, il est dynamique ; horizontal, il produit un effet panoramique.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73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triangle représente l'harmonie, la proportion, la sécurité et l’agressivité.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73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cercle est synonyme de perfection, d'absolu, d'infini.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73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losange signifie la vie, le passage, l’échange, l’élégance, la recherche, la masculinité.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73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L’ovale signifie la distinction, la souplesse, la féminité.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73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flèche évoque le mouvement, l’action et l’agressivité.</a:t>
                      </a:r>
                      <a:endParaRPr lang="fr-FR" sz="1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50384" y="2767117"/>
            <a:ext cx="385737" cy="38573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28716" y="3655739"/>
            <a:ext cx="517638" cy="2227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3575" y="3560488"/>
            <a:ext cx="248699" cy="4132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riangle isocèle 8"/>
          <p:cNvSpPr/>
          <p:nvPr/>
        </p:nvSpPr>
        <p:spPr>
          <a:xfrm>
            <a:off x="1104627" y="4318913"/>
            <a:ext cx="234821" cy="23482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 rot="21238177">
            <a:off x="1047465" y="4735686"/>
            <a:ext cx="296453" cy="29645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osange 10"/>
          <p:cNvSpPr/>
          <p:nvPr/>
        </p:nvSpPr>
        <p:spPr>
          <a:xfrm>
            <a:off x="1047465" y="5199339"/>
            <a:ext cx="288656" cy="288656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985833" y="5678405"/>
            <a:ext cx="397923" cy="2845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950384" y="6127462"/>
            <a:ext cx="470958" cy="2522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6858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Les formes</a:t>
            </a:r>
            <a:endParaRPr lang="fr-FR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43397"/>
              </p:ext>
            </p:extLst>
          </p:nvPr>
        </p:nvGraphicFramePr>
        <p:xfrm>
          <a:off x="607279" y="1320930"/>
          <a:ext cx="10977442" cy="3659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9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Signifié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533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Irrégulières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Formes irrégulières = le désordre, l’instabilité… la fantaisie : =&gt; Mode, produits de beauté, etc.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Arrondies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Formes arrondies = le féminin : femmes, enfants,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cosmétiques.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25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Rigides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Formes rigides évoquent le masculin 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homme, industrie.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9E403EAD-B234-ECD7-3434-DCE6EA12B111}"/>
              </a:ext>
            </a:extLst>
          </p:cNvPr>
          <p:cNvSpPr txBox="1"/>
          <p:nvPr/>
        </p:nvSpPr>
        <p:spPr>
          <a:xfrm>
            <a:off x="895834" y="5365718"/>
            <a:ext cx="1054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rial Black" panose="020B0A04020102020204" pitchFamily="34" charset="0"/>
              </a:rPr>
              <a:t>Attention ces interprétations sont susceptibles d’évoluer ou d’être remises en cause avec le temps et </a:t>
            </a:r>
            <a:r>
              <a:rPr lang="fr-FR">
                <a:latin typeface="Arial Black" panose="020B0A04020102020204" pitchFamily="34" charset="0"/>
              </a:rPr>
              <a:t>des approches </a:t>
            </a:r>
            <a:r>
              <a:rPr lang="fr-FR" dirty="0">
                <a:latin typeface="Arial Black" panose="020B0A04020102020204" pitchFamily="34" charset="0"/>
              </a:rPr>
              <a:t>moins traditionnelles.</a:t>
            </a:r>
          </a:p>
        </p:txBody>
      </p:sp>
    </p:spTree>
    <p:extLst>
      <p:ext uri="{BB962C8B-B14F-4D97-AF65-F5344CB8AC3E}">
        <p14:creationId xmlns:p14="http://schemas.microsoft.com/office/powerpoint/2010/main" val="41744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301</TotalTime>
  <Words>229</Words>
  <Application>Microsoft Office PowerPoint</Application>
  <PresentationFormat>Grand écran</PresentationFormat>
  <Paragraphs>24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Century Gothic</vt:lpstr>
      <vt:lpstr>Wingdings 3</vt:lpstr>
      <vt:lpstr>Ion</vt:lpstr>
      <vt:lpstr>4. Comprendre les formes</vt:lpstr>
      <vt:lpstr>4. Les formes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2025-02-28T10:05:49Z</dcterms:modified>
</cp:coreProperties>
</file>