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5"/>
  </p:notesMasterIdLst>
  <p:sldIdLst>
    <p:sldId id="262" r:id="rId2"/>
    <p:sldId id="261" r:id="rId3"/>
    <p:sldId id="260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7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34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F1B94-AD0E-8244-A5CC-122388CEC3F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C22FC-3D74-BF40-884E-196E61C43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972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958E8A-36AC-DB18-21DD-D0AAAFE4D4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A09431-6ADC-B8F2-27B9-BD47169F9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1844867" cy="609600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Choisir les couleurs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82FC20-3BE0-6D12-51D5-D27F8A79AE64}"/>
              </a:ext>
            </a:extLst>
          </p:cNvPr>
          <p:cNvSpPr/>
          <p:nvPr/>
        </p:nvSpPr>
        <p:spPr>
          <a:xfrm>
            <a:off x="0" y="622981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2.1 - Symbolique des couleurs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4C4531-1621-2C9A-9AF1-475F67DEC995}"/>
              </a:ext>
            </a:extLst>
          </p:cNvPr>
          <p:cNvSpPr/>
          <p:nvPr/>
        </p:nvSpPr>
        <p:spPr>
          <a:xfrm>
            <a:off x="372533" y="1447800"/>
            <a:ext cx="11370777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couleurs possèdent une histoire et font partie de notre culture </a:t>
            </a:r>
          </a:p>
          <a:p>
            <a:pPr marL="1257300" indent="-4572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800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noir est associé au deuil </a:t>
            </a:r>
          </a:p>
          <a:p>
            <a:pPr marL="1257300" indent="-4572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800" b="1" dirty="0">
                <a:solidFill>
                  <a:srgbClr val="FF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vert à l'espérance </a:t>
            </a:r>
          </a:p>
          <a:p>
            <a:pPr marL="1257300" indent="-4572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800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rouge à la révolte ou à la passion</a:t>
            </a:r>
          </a:p>
          <a:p>
            <a:pPr marL="1257300" indent="-457200" algn="just">
              <a:spcBef>
                <a:spcPts val="12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fr-FR" sz="2800" b="1" dirty="0">
                <a:solidFill>
                  <a:srgbClr val="FFC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L’orange aux  années 70…</a:t>
            </a:r>
            <a:endParaRPr lang="fr-FR" sz="2800" b="1" dirty="0">
              <a:solidFill>
                <a:srgbClr val="FF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 associations changent dans le temps et dans l'espace. </a:t>
            </a:r>
          </a:p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8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blanc est la couleur du deuil au Japon. </a:t>
            </a:r>
          </a:p>
        </p:txBody>
      </p:sp>
      <p:pic>
        <p:nvPicPr>
          <p:cNvPr id="4" name="Image 3" descr="Une image contenant capture d’écran, Caractère coloré, Graphique, graphisme&#10;&#10;Le contenu généré par l’IA peut être incorrect.">
            <a:extLst>
              <a:ext uri="{FF2B5EF4-FFF2-40B4-BE49-F238E27FC236}">
                <a16:creationId xmlns:a16="http://schemas.microsoft.com/office/drawing/2014/main" id="{334118BF-DC4D-D929-DC2A-051577067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7822" y="2199413"/>
            <a:ext cx="2195488" cy="2281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52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330200"/>
            <a:ext cx="11844867" cy="939799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Les couleurs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09599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2.2 - Symbolique des couleurs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98344"/>
              </p:ext>
            </p:extLst>
          </p:nvPr>
        </p:nvGraphicFramePr>
        <p:xfrm>
          <a:off x="366893" y="1290373"/>
          <a:ext cx="11269660" cy="522464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36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3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96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44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Couleurs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Effets psychologiques et physiologiques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Symbolique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83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NOIR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Passif, triste, déterminé, pessimiste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Mort, deuil, nuit, mystère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84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BLANC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Sobre, fidèle, propre, clair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Pureté, innocence, chasteté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16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BLEU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Calme, tendre, sincère, féminin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Paix, vertu, immatérialité, méditation, sagesse, rêverie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83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ROUGE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Chaud, dynamique, stimulant, excitant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Force, passion, puissance, interdiction, danger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16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JAUNE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Joyeux, spirituel, dynamique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Science, conscience, idéalisme, action, luminosité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16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VERT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Calmant, équilibrant, reposant, activité spirituelle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Espérance, nature, immortalité, repos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04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ORANGE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Stimulant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Énergie, ambition, enthousiasme, imagination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216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VIOLET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Triste, mélancolique, digne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Politesse, jalousie, mystère, spiritualité, mélancolie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022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1844867" cy="685800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Choisir les couleurs</a:t>
            </a:r>
            <a:endParaRPr lang="fr-FR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85801"/>
            <a:ext cx="6978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2.2 – Couleurs primaires et secondaires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519046"/>
              </p:ext>
            </p:extLst>
          </p:nvPr>
        </p:nvGraphicFramePr>
        <p:xfrm>
          <a:off x="413105" y="1492281"/>
          <a:ext cx="11232720" cy="474142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175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7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247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RVB 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écrans mélangent les trois couleurs primaires : </a:t>
                      </a:r>
                      <a:r>
                        <a:rPr lang="fr-FR" sz="2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Rouge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sz="2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Vert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sz="24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Bleu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(RVB) pour obtenir une palette complète de couleurs.</a:t>
                      </a:r>
                      <a:endParaRPr lang="fr-FR" sz="2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228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CMJN 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imprimeurs mélangent les trois couleurs primaires : 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Cyan</a:t>
                      </a: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Magenta</a:t>
                      </a: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Jaune</a:t>
                      </a: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(CMJ) pour obtenir une palette complète de couleurs. 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Noir</a:t>
                      </a: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est ajouté aux trois couleurs précédentes pour garantir un ton pur (CMJN) .</a:t>
                      </a:r>
                      <a:endParaRPr lang="fr-FR" sz="2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66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combinaison des couleurs primaires donne</a:t>
                      </a:r>
                      <a:r>
                        <a:rPr lang="fr-FR" sz="2400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couleurs secondaires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vert = 50% cyan + 50% jaune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violet =  50% cyan + 50% magenta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Orange = 50 % magenta + 50 % jaune</a:t>
                      </a:r>
                      <a:endParaRPr lang="fr-FR" sz="2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54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335</TotalTime>
  <Words>314</Words>
  <Application>Microsoft Office PowerPoint</Application>
  <PresentationFormat>Grand écran</PresentationFormat>
  <Paragraphs>49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Century Gothic</vt:lpstr>
      <vt:lpstr>Wingdings</vt:lpstr>
      <vt:lpstr>Wingdings 3</vt:lpstr>
      <vt:lpstr>Ion</vt:lpstr>
      <vt:lpstr>2. Choisir les couleurs</vt:lpstr>
      <vt:lpstr>2. Les couleurs</vt:lpstr>
      <vt:lpstr>2. Choisir les couleurs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43</cp:revision>
  <dcterms:created xsi:type="dcterms:W3CDTF">2014-01-14T07:42:30Z</dcterms:created>
  <dcterms:modified xsi:type="dcterms:W3CDTF">2025-02-28T09:27:38Z</dcterms:modified>
</cp:coreProperties>
</file>