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63" r:id="rId2"/>
    <p:sldId id="262" r:id="rId3"/>
    <p:sldId id="261" r:id="rId4"/>
    <p:sldId id="258" r:id="rId5"/>
    <p:sldId id="259" r:id="rId6"/>
    <p:sldId id="264" r:id="rId7"/>
    <p:sldId id="265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7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CF1DB4-6B75-4580-89AB-02042227D10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F2B9EE2-74FE-4B20-B084-C2A38CD6106B}">
      <dgm:prSet phldrT="[Texte]"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L’écrit doit permettre d’identifier</a:t>
          </a:r>
          <a:endParaRPr lang="fr-FR" sz="2400" b="1" dirty="0">
            <a:solidFill>
              <a:srgbClr val="FF0000"/>
            </a:solidFill>
          </a:endParaRPr>
        </a:p>
      </dgm:t>
    </dgm:pt>
    <dgm:pt modelId="{553D04DE-F251-4AD3-8921-B1A1F931C170}" type="parTrans" cxnId="{BAC71FC9-F219-421B-8EBD-6D18492AFE18}">
      <dgm:prSet/>
      <dgm:spPr/>
      <dgm:t>
        <a:bodyPr/>
        <a:lstStyle/>
        <a:p>
          <a:endParaRPr lang="fr-FR" sz="2000"/>
        </a:p>
      </dgm:t>
    </dgm:pt>
    <dgm:pt modelId="{26CC52C1-1880-4BC9-A7CF-559F63E55F35}" type="sibTrans" cxnId="{BAC71FC9-F219-421B-8EBD-6D18492AFE18}">
      <dgm:prSet/>
      <dgm:spPr/>
      <dgm:t>
        <a:bodyPr/>
        <a:lstStyle/>
        <a:p>
          <a:endParaRPr lang="fr-FR" sz="2000"/>
        </a:p>
      </dgm:t>
    </dgm:pt>
    <dgm:pt modelId="{3C876DFC-EDB6-4E4D-8575-7ED8825BB7B0}">
      <dgm:prSet custT="1"/>
      <dgm:spPr/>
      <dgm:t>
        <a:bodyPr/>
        <a:lstStyle/>
        <a:p>
          <a:r>
            <a:rPr lang="fr-FR" sz="2400" b="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</a:t>
          </a:r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émetteur</a:t>
          </a:r>
          <a:r>
            <a:rPr lang="fr-FR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(qui l’envoie) </a:t>
          </a:r>
        </a:p>
      </dgm:t>
    </dgm:pt>
    <dgm:pt modelId="{8896E5D1-9CA2-4D2F-8D53-2ADE512F7E50}" type="parTrans" cxnId="{7C0DD7C9-A26F-41F1-82C0-3E150BD0EE73}">
      <dgm:prSet/>
      <dgm:spPr/>
      <dgm:t>
        <a:bodyPr/>
        <a:lstStyle/>
        <a:p>
          <a:endParaRPr lang="fr-FR" sz="2000"/>
        </a:p>
      </dgm:t>
    </dgm:pt>
    <dgm:pt modelId="{122BBCBF-2475-4B23-BEB4-D9288389C820}" type="sibTrans" cxnId="{7C0DD7C9-A26F-41F1-82C0-3E150BD0EE73}">
      <dgm:prSet/>
      <dgm:spPr/>
      <dgm:t>
        <a:bodyPr/>
        <a:lstStyle/>
        <a:p>
          <a:endParaRPr lang="fr-FR" sz="2000"/>
        </a:p>
      </dgm:t>
    </dgm:pt>
    <dgm:pt modelId="{3E246048-46D2-4A8F-B1E1-BD67F590DD8E}">
      <dgm:prSet custT="1"/>
      <dgm:spPr/>
      <dgm:t>
        <a:bodyPr/>
        <a:lstStyle/>
        <a:p>
          <a:r>
            <a:rPr lang="fr-FR" sz="24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</a:t>
          </a:r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destinataire</a:t>
          </a:r>
          <a:r>
            <a:rPr lang="fr-FR" sz="24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(à qui il est destiné) </a:t>
          </a:r>
          <a:endParaRPr lang="fr-FR" sz="24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E306412-6B23-4E28-B64E-7E813DF1DE83}" type="parTrans" cxnId="{C6B4C663-1EDD-4448-BDE1-306CFFA253EE}">
      <dgm:prSet/>
      <dgm:spPr/>
      <dgm:t>
        <a:bodyPr/>
        <a:lstStyle/>
        <a:p>
          <a:endParaRPr lang="fr-FR" sz="2000"/>
        </a:p>
      </dgm:t>
    </dgm:pt>
    <dgm:pt modelId="{7634B0FC-933B-44C8-9FB3-3B45645E4999}" type="sibTrans" cxnId="{C6B4C663-1EDD-4448-BDE1-306CFFA253EE}">
      <dgm:prSet/>
      <dgm:spPr/>
      <dgm:t>
        <a:bodyPr/>
        <a:lstStyle/>
        <a:p>
          <a:endParaRPr lang="fr-FR" sz="2000"/>
        </a:p>
      </dgm:t>
    </dgm:pt>
    <dgm:pt modelId="{5D4BC8A8-9983-4BB0-8E9E-4EBCFB6D51A8}">
      <dgm:prSet custT="1"/>
      <dgm:spPr/>
      <dgm:t>
        <a:bodyPr/>
        <a:lstStyle/>
        <a:p>
          <a:r>
            <a:rPr lang="fr-FR" sz="24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</a:t>
          </a:r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date</a:t>
          </a:r>
          <a:r>
            <a:rPr lang="fr-FR" sz="24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de création </a:t>
          </a:r>
          <a:endParaRPr lang="fr-FR" sz="24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922D28-775C-4E59-AB64-35697D76B629}" type="parTrans" cxnId="{C9125E6E-F2A4-4FCF-A018-6B4D6BE25C01}">
      <dgm:prSet/>
      <dgm:spPr/>
      <dgm:t>
        <a:bodyPr/>
        <a:lstStyle/>
        <a:p>
          <a:endParaRPr lang="fr-FR" sz="2000"/>
        </a:p>
      </dgm:t>
    </dgm:pt>
    <dgm:pt modelId="{27579E97-39B2-448D-AA30-825218BF84D5}" type="sibTrans" cxnId="{C9125E6E-F2A4-4FCF-A018-6B4D6BE25C01}">
      <dgm:prSet/>
      <dgm:spPr/>
      <dgm:t>
        <a:bodyPr/>
        <a:lstStyle/>
        <a:p>
          <a:endParaRPr lang="fr-FR" sz="2000"/>
        </a:p>
      </dgm:t>
    </dgm:pt>
    <dgm:pt modelId="{A5A0B475-3CFA-4ACC-8E96-A10EC582F28B}">
      <dgm:prSet custT="1"/>
      <dgm:spPr/>
      <dgm:t>
        <a:bodyPr/>
        <a:lstStyle/>
        <a:p>
          <a:r>
            <a:rPr lang="fr-FR" sz="24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</a:t>
          </a:r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lieu</a:t>
          </a:r>
          <a:r>
            <a:rPr lang="fr-FR" sz="24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de création </a:t>
          </a:r>
          <a:endParaRPr lang="fr-FR" sz="24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2161BB1-C5D2-44A6-80F6-F2E2FF5EF8E6}" type="parTrans" cxnId="{F4F8812E-2B58-4D44-BC0B-CD18FE0A33E8}">
      <dgm:prSet/>
      <dgm:spPr/>
      <dgm:t>
        <a:bodyPr/>
        <a:lstStyle/>
        <a:p>
          <a:endParaRPr lang="fr-FR" sz="2000"/>
        </a:p>
      </dgm:t>
    </dgm:pt>
    <dgm:pt modelId="{81EE3D59-6FE5-4885-A23A-B0B44493D3B3}" type="sibTrans" cxnId="{F4F8812E-2B58-4D44-BC0B-CD18FE0A33E8}">
      <dgm:prSet/>
      <dgm:spPr/>
      <dgm:t>
        <a:bodyPr/>
        <a:lstStyle/>
        <a:p>
          <a:endParaRPr lang="fr-FR" sz="2000"/>
        </a:p>
      </dgm:t>
    </dgm:pt>
    <dgm:pt modelId="{8FE97B79-DDEE-445F-B85F-C80D16F941EB}">
      <dgm:prSet custT="1"/>
      <dgm:spPr/>
      <dgm:t>
        <a:bodyPr/>
        <a:lstStyle/>
        <a:p>
          <a:r>
            <a:rPr lang="fr-FR" sz="2400" b="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</a:t>
          </a:r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objet</a:t>
          </a:r>
          <a:r>
            <a:rPr lang="fr-FR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(la cause) du message </a:t>
          </a:r>
        </a:p>
      </dgm:t>
    </dgm:pt>
    <dgm:pt modelId="{68D031C6-EB1C-4777-8C12-01363DE929D6}" type="parTrans" cxnId="{BBE06C3C-E78C-4502-8313-D39E957A1782}">
      <dgm:prSet/>
      <dgm:spPr/>
      <dgm:t>
        <a:bodyPr/>
        <a:lstStyle/>
        <a:p>
          <a:endParaRPr lang="fr-FR" sz="2000"/>
        </a:p>
      </dgm:t>
    </dgm:pt>
    <dgm:pt modelId="{D38212EF-FB30-4E45-87DB-9D318CA83DA3}" type="sibTrans" cxnId="{BBE06C3C-E78C-4502-8313-D39E957A1782}">
      <dgm:prSet/>
      <dgm:spPr/>
      <dgm:t>
        <a:bodyPr/>
        <a:lstStyle/>
        <a:p>
          <a:endParaRPr lang="fr-FR" sz="2000"/>
        </a:p>
      </dgm:t>
    </dgm:pt>
    <dgm:pt modelId="{5BAC4CA9-6FBA-410D-ACBA-05F7D6BFC3B9}" type="pres">
      <dgm:prSet presAssocID="{F0CF1DB4-6B75-4580-89AB-02042227D1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721D2FD-FD4D-4610-AB2F-1B6CD061D1C4}" type="pres">
      <dgm:prSet presAssocID="{4F2B9EE2-74FE-4B20-B084-C2A38CD6106B}" presName="hierRoot1" presStyleCnt="0">
        <dgm:presLayoutVars>
          <dgm:hierBranch val="init"/>
        </dgm:presLayoutVars>
      </dgm:prSet>
      <dgm:spPr/>
    </dgm:pt>
    <dgm:pt modelId="{08885B84-23F2-4C86-9B71-24596990B50F}" type="pres">
      <dgm:prSet presAssocID="{4F2B9EE2-74FE-4B20-B084-C2A38CD6106B}" presName="rootComposite1" presStyleCnt="0"/>
      <dgm:spPr/>
    </dgm:pt>
    <dgm:pt modelId="{4B20CCF1-9B95-4E79-A47A-6B5CF69F79AF}" type="pres">
      <dgm:prSet presAssocID="{4F2B9EE2-74FE-4B20-B084-C2A38CD6106B}" presName="rootText1" presStyleLbl="node0" presStyleIdx="0" presStyleCnt="1" custScaleX="165245" custScaleY="166560">
        <dgm:presLayoutVars>
          <dgm:chPref val="3"/>
        </dgm:presLayoutVars>
      </dgm:prSet>
      <dgm:spPr/>
    </dgm:pt>
    <dgm:pt modelId="{612987F2-0818-43B5-A1CD-A44C1F56E299}" type="pres">
      <dgm:prSet presAssocID="{4F2B9EE2-74FE-4B20-B084-C2A38CD6106B}" presName="rootConnector1" presStyleLbl="node1" presStyleIdx="0" presStyleCnt="0"/>
      <dgm:spPr/>
    </dgm:pt>
    <dgm:pt modelId="{B94A32CC-B44C-4BBA-9EB1-37FA5B469687}" type="pres">
      <dgm:prSet presAssocID="{4F2B9EE2-74FE-4B20-B084-C2A38CD6106B}" presName="hierChild2" presStyleCnt="0"/>
      <dgm:spPr/>
    </dgm:pt>
    <dgm:pt modelId="{2844606A-B8C2-4D8C-B904-97349B565FF8}" type="pres">
      <dgm:prSet presAssocID="{8896E5D1-9CA2-4D2F-8D53-2ADE512F7E50}" presName="Name64" presStyleLbl="parChTrans1D2" presStyleIdx="0" presStyleCnt="5"/>
      <dgm:spPr/>
    </dgm:pt>
    <dgm:pt modelId="{4339A6DD-6D42-4D46-9D89-625B2809188F}" type="pres">
      <dgm:prSet presAssocID="{3C876DFC-EDB6-4E4D-8575-7ED8825BB7B0}" presName="hierRoot2" presStyleCnt="0">
        <dgm:presLayoutVars>
          <dgm:hierBranch val="init"/>
        </dgm:presLayoutVars>
      </dgm:prSet>
      <dgm:spPr/>
    </dgm:pt>
    <dgm:pt modelId="{45B95EA2-A507-42CD-A4DA-97E7844DC113}" type="pres">
      <dgm:prSet presAssocID="{3C876DFC-EDB6-4E4D-8575-7ED8825BB7B0}" presName="rootComposite" presStyleCnt="0"/>
      <dgm:spPr/>
    </dgm:pt>
    <dgm:pt modelId="{A8B04F1F-5255-420C-984A-D41D9CDBBB68}" type="pres">
      <dgm:prSet presAssocID="{3C876DFC-EDB6-4E4D-8575-7ED8825BB7B0}" presName="rootText" presStyleLbl="node2" presStyleIdx="0" presStyleCnt="5" custScaleX="289176">
        <dgm:presLayoutVars>
          <dgm:chPref val="3"/>
        </dgm:presLayoutVars>
      </dgm:prSet>
      <dgm:spPr/>
    </dgm:pt>
    <dgm:pt modelId="{EB6CCA60-EF56-4950-849E-D9700695AE9C}" type="pres">
      <dgm:prSet presAssocID="{3C876DFC-EDB6-4E4D-8575-7ED8825BB7B0}" presName="rootConnector" presStyleLbl="node2" presStyleIdx="0" presStyleCnt="5"/>
      <dgm:spPr/>
    </dgm:pt>
    <dgm:pt modelId="{96BA4264-A8A9-491A-A1BA-671E623B6474}" type="pres">
      <dgm:prSet presAssocID="{3C876DFC-EDB6-4E4D-8575-7ED8825BB7B0}" presName="hierChild4" presStyleCnt="0"/>
      <dgm:spPr/>
    </dgm:pt>
    <dgm:pt modelId="{EDE56C86-6EB8-41B9-BA15-12F878B50F2E}" type="pres">
      <dgm:prSet presAssocID="{3C876DFC-EDB6-4E4D-8575-7ED8825BB7B0}" presName="hierChild5" presStyleCnt="0"/>
      <dgm:spPr/>
    </dgm:pt>
    <dgm:pt modelId="{B82114F9-56BF-4B94-8F99-E2D2F6662C01}" type="pres">
      <dgm:prSet presAssocID="{5E306412-6B23-4E28-B64E-7E813DF1DE83}" presName="Name64" presStyleLbl="parChTrans1D2" presStyleIdx="1" presStyleCnt="5"/>
      <dgm:spPr/>
    </dgm:pt>
    <dgm:pt modelId="{F3A183B8-E9E5-4FC4-A61A-2D664A99C062}" type="pres">
      <dgm:prSet presAssocID="{3E246048-46D2-4A8F-B1E1-BD67F590DD8E}" presName="hierRoot2" presStyleCnt="0">
        <dgm:presLayoutVars>
          <dgm:hierBranch val="init"/>
        </dgm:presLayoutVars>
      </dgm:prSet>
      <dgm:spPr/>
    </dgm:pt>
    <dgm:pt modelId="{B2FCA990-4088-44BE-941D-58FEB29DE145}" type="pres">
      <dgm:prSet presAssocID="{3E246048-46D2-4A8F-B1E1-BD67F590DD8E}" presName="rootComposite" presStyleCnt="0"/>
      <dgm:spPr/>
    </dgm:pt>
    <dgm:pt modelId="{3BB8CFDA-76AF-4E17-88B7-C4A14FE1AB64}" type="pres">
      <dgm:prSet presAssocID="{3E246048-46D2-4A8F-B1E1-BD67F590DD8E}" presName="rootText" presStyleLbl="node2" presStyleIdx="1" presStyleCnt="5" custScaleX="289176">
        <dgm:presLayoutVars>
          <dgm:chPref val="3"/>
        </dgm:presLayoutVars>
      </dgm:prSet>
      <dgm:spPr/>
    </dgm:pt>
    <dgm:pt modelId="{548B2D24-EF70-4B22-BA8C-36F03ACC39FC}" type="pres">
      <dgm:prSet presAssocID="{3E246048-46D2-4A8F-B1E1-BD67F590DD8E}" presName="rootConnector" presStyleLbl="node2" presStyleIdx="1" presStyleCnt="5"/>
      <dgm:spPr/>
    </dgm:pt>
    <dgm:pt modelId="{FA605057-44AF-4396-BF04-C8051F96CE9D}" type="pres">
      <dgm:prSet presAssocID="{3E246048-46D2-4A8F-B1E1-BD67F590DD8E}" presName="hierChild4" presStyleCnt="0"/>
      <dgm:spPr/>
    </dgm:pt>
    <dgm:pt modelId="{2A05284C-18A1-4237-88C1-4B98CFD4F791}" type="pres">
      <dgm:prSet presAssocID="{3E246048-46D2-4A8F-B1E1-BD67F590DD8E}" presName="hierChild5" presStyleCnt="0"/>
      <dgm:spPr/>
    </dgm:pt>
    <dgm:pt modelId="{1F4FF152-1E19-410B-92CC-5211CF6179A0}" type="pres">
      <dgm:prSet presAssocID="{9F922D28-775C-4E59-AB64-35697D76B629}" presName="Name64" presStyleLbl="parChTrans1D2" presStyleIdx="2" presStyleCnt="5"/>
      <dgm:spPr/>
    </dgm:pt>
    <dgm:pt modelId="{04D02A30-7522-43DE-BF36-621AD266858A}" type="pres">
      <dgm:prSet presAssocID="{5D4BC8A8-9983-4BB0-8E9E-4EBCFB6D51A8}" presName="hierRoot2" presStyleCnt="0">
        <dgm:presLayoutVars>
          <dgm:hierBranch val="init"/>
        </dgm:presLayoutVars>
      </dgm:prSet>
      <dgm:spPr/>
    </dgm:pt>
    <dgm:pt modelId="{3BC45A3B-926D-4B3F-BC17-E732923EDA00}" type="pres">
      <dgm:prSet presAssocID="{5D4BC8A8-9983-4BB0-8E9E-4EBCFB6D51A8}" presName="rootComposite" presStyleCnt="0"/>
      <dgm:spPr/>
    </dgm:pt>
    <dgm:pt modelId="{CB96F4BA-CE77-4AA5-AB18-BA04E2359495}" type="pres">
      <dgm:prSet presAssocID="{5D4BC8A8-9983-4BB0-8E9E-4EBCFB6D51A8}" presName="rootText" presStyleLbl="node2" presStyleIdx="2" presStyleCnt="5" custScaleX="289176">
        <dgm:presLayoutVars>
          <dgm:chPref val="3"/>
        </dgm:presLayoutVars>
      </dgm:prSet>
      <dgm:spPr/>
    </dgm:pt>
    <dgm:pt modelId="{264DAE87-0B67-49A2-9DEB-EA1782141A68}" type="pres">
      <dgm:prSet presAssocID="{5D4BC8A8-9983-4BB0-8E9E-4EBCFB6D51A8}" presName="rootConnector" presStyleLbl="node2" presStyleIdx="2" presStyleCnt="5"/>
      <dgm:spPr/>
    </dgm:pt>
    <dgm:pt modelId="{2D5AD599-CCAB-4EC4-8E7C-C51EE1BD3E63}" type="pres">
      <dgm:prSet presAssocID="{5D4BC8A8-9983-4BB0-8E9E-4EBCFB6D51A8}" presName="hierChild4" presStyleCnt="0"/>
      <dgm:spPr/>
    </dgm:pt>
    <dgm:pt modelId="{C2ACD1E9-C786-4FC2-BD96-7C8ED4152548}" type="pres">
      <dgm:prSet presAssocID="{5D4BC8A8-9983-4BB0-8E9E-4EBCFB6D51A8}" presName="hierChild5" presStyleCnt="0"/>
      <dgm:spPr/>
    </dgm:pt>
    <dgm:pt modelId="{1F8E736F-C615-49E6-A625-6A010DC558EA}" type="pres">
      <dgm:prSet presAssocID="{32161BB1-C5D2-44A6-80F6-F2E2FF5EF8E6}" presName="Name64" presStyleLbl="parChTrans1D2" presStyleIdx="3" presStyleCnt="5"/>
      <dgm:spPr/>
    </dgm:pt>
    <dgm:pt modelId="{CF0C7A7A-A2DE-41AD-A2EE-744984485EE5}" type="pres">
      <dgm:prSet presAssocID="{A5A0B475-3CFA-4ACC-8E96-A10EC582F28B}" presName="hierRoot2" presStyleCnt="0">
        <dgm:presLayoutVars>
          <dgm:hierBranch val="init"/>
        </dgm:presLayoutVars>
      </dgm:prSet>
      <dgm:spPr/>
    </dgm:pt>
    <dgm:pt modelId="{DBF3343C-E11E-4A9A-AA62-90572E14F94D}" type="pres">
      <dgm:prSet presAssocID="{A5A0B475-3CFA-4ACC-8E96-A10EC582F28B}" presName="rootComposite" presStyleCnt="0"/>
      <dgm:spPr/>
    </dgm:pt>
    <dgm:pt modelId="{CE294ED8-FF8E-4147-A297-67497D4E813B}" type="pres">
      <dgm:prSet presAssocID="{A5A0B475-3CFA-4ACC-8E96-A10EC582F28B}" presName="rootText" presStyleLbl="node2" presStyleIdx="3" presStyleCnt="5" custScaleX="289176">
        <dgm:presLayoutVars>
          <dgm:chPref val="3"/>
        </dgm:presLayoutVars>
      </dgm:prSet>
      <dgm:spPr/>
    </dgm:pt>
    <dgm:pt modelId="{74589D46-2F1C-415D-85E1-0E0A62B88146}" type="pres">
      <dgm:prSet presAssocID="{A5A0B475-3CFA-4ACC-8E96-A10EC582F28B}" presName="rootConnector" presStyleLbl="node2" presStyleIdx="3" presStyleCnt="5"/>
      <dgm:spPr/>
    </dgm:pt>
    <dgm:pt modelId="{A8AE81CF-3CF0-4425-9AD2-5B9DDD162A1A}" type="pres">
      <dgm:prSet presAssocID="{A5A0B475-3CFA-4ACC-8E96-A10EC582F28B}" presName="hierChild4" presStyleCnt="0"/>
      <dgm:spPr/>
    </dgm:pt>
    <dgm:pt modelId="{6A91ABED-A6B9-4423-A195-D15A6D238D82}" type="pres">
      <dgm:prSet presAssocID="{A5A0B475-3CFA-4ACC-8E96-A10EC582F28B}" presName="hierChild5" presStyleCnt="0"/>
      <dgm:spPr/>
    </dgm:pt>
    <dgm:pt modelId="{D2D3738D-5B0A-431E-99A8-057960281846}" type="pres">
      <dgm:prSet presAssocID="{68D031C6-EB1C-4777-8C12-01363DE929D6}" presName="Name64" presStyleLbl="parChTrans1D2" presStyleIdx="4" presStyleCnt="5"/>
      <dgm:spPr/>
    </dgm:pt>
    <dgm:pt modelId="{31B6F259-CA46-4C2B-BB07-27AF5F8C5433}" type="pres">
      <dgm:prSet presAssocID="{8FE97B79-DDEE-445F-B85F-C80D16F941EB}" presName="hierRoot2" presStyleCnt="0">
        <dgm:presLayoutVars>
          <dgm:hierBranch val="init"/>
        </dgm:presLayoutVars>
      </dgm:prSet>
      <dgm:spPr/>
    </dgm:pt>
    <dgm:pt modelId="{910EFBD6-C0EC-4E12-8617-F67A3AB9EAFA}" type="pres">
      <dgm:prSet presAssocID="{8FE97B79-DDEE-445F-B85F-C80D16F941EB}" presName="rootComposite" presStyleCnt="0"/>
      <dgm:spPr/>
    </dgm:pt>
    <dgm:pt modelId="{5EC3877F-9FC8-4B57-B45C-B395EB2A2352}" type="pres">
      <dgm:prSet presAssocID="{8FE97B79-DDEE-445F-B85F-C80D16F941EB}" presName="rootText" presStyleLbl="node2" presStyleIdx="4" presStyleCnt="5" custScaleX="289176">
        <dgm:presLayoutVars>
          <dgm:chPref val="3"/>
        </dgm:presLayoutVars>
      </dgm:prSet>
      <dgm:spPr/>
    </dgm:pt>
    <dgm:pt modelId="{FB06023F-416C-40A1-813A-E7FCBA7BBB58}" type="pres">
      <dgm:prSet presAssocID="{8FE97B79-DDEE-445F-B85F-C80D16F941EB}" presName="rootConnector" presStyleLbl="node2" presStyleIdx="4" presStyleCnt="5"/>
      <dgm:spPr/>
    </dgm:pt>
    <dgm:pt modelId="{7C41C205-5B2E-4A84-B86E-6824850427C2}" type="pres">
      <dgm:prSet presAssocID="{8FE97B79-DDEE-445F-B85F-C80D16F941EB}" presName="hierChild4" presStyleCnt="0"/>
      <dgm:spPr/>
    </dgm:pt>
    <dgm:pt modelId="{7631E307-3A07-4BD3-8573-31D16EB831EC}" type="pres">
      <dgm:prSet presAssocID="{8FE97B79-DDEE-445F-B85F-C80D16F941EB}" presName="hierChild5" presStyleCnt="0"/>
      <dgm:spPr/>
    </dgm:pt>
    <dgm:pt modelId="{C2AC41EE-25E7-499B-A547-43680CBC943F}" type="pres">
      <dgm:prSet presAssocID="{4F2B9EE2-74FE-4B20-B084-C2A38CD6106B}" presName="hierChild3" presStyleCnt="0"/>
      <dgm:spPr/>
    </dgm:pt>
  </dgm:ptLst>
  <dgm:cxnLst>
    <dgm:cxn modelId="{C2F36C09-35E4-4005-9D70-1A12FC761ED7}" type="presOf" srcId="{A5A0B475-3CFA-4ACC-8E96-A10EC582F28B}" destId="{74589D46-2F1C-415D-85E1-0E0A62B88146}" srcOrd="1" destOrd="0" presId="urn:microsoft.com/office/officeart/2009/3/layout/HorizontalOrganizationChart"/>
    <dgm:cxn modelId="{E281E80B-ADE3-4770-8FE5-09E2060B76C1}" type="presOf" srcId="{32161BB1-C5D2-44A6-80F6-F2E2FF5EF8E6}" destId="{1F8E736F-C615-49E6-A625-6A010DC558EA}" srcOrd="0" destOrd="0" presId="urn:microsoft.com/office/officeart/2009/3/layout/HorizontalOrganizationChart"/>
    <dgm:cxn modelId="{CF3C6F12-16BE-4C4B-BB80-9C21017AF07F}" type="presOf" srcId="{5D4BC8A8-9983-4BB0-8E9E-4EBCFB6D51A8}" destId="{264DAE87-0B67-49A2-9DEB-EA1782141A68}" srcOrd="1" destOrd="0" presId="urn:microsoft.com/office/officeart/2009/3/layout/HorizontalOrganizationChart"/>
    <dgm:cxn modelId="{8DB69012-FE0F-4312-AAB4-3E9BB11A19CD}" type="presOf" srcId="{8FE97B79-DDEE-445F-B85F-C80D16F941EB}" destId="{5EC3877F-9FC8-4B57-B45C-B395EB2A2352}" srcOrd="0" destOrd="0" presId="urn:microsoft.com/office/officeart/2009/3/layout/HorizontalOrganizationChart"/>
    <dgm:cxn modelId="{8DF3D01F-66E6-406D-8A0C-39E1190EB777}" type="presOf" srcId="{8FE97B79-DDEE-445F-B85F-C80D16F941EB}" destId="{FB06023F-416C-40A1-813A-E7FCBA7BBB58}" srcOrd="1" destOrd="0" presId="urn:microsoft.com/office/officeart/2009/3/layout/HorizontalOrganizationChart"/>
    <dgm:cxn modelId="{F4F8812E-2B58-4D44-BC0B-CD18FE0A33E8}" srcId="{4F2B9EE2-74FE-4B20-B084-C2A38CD6106B}" destId="{A5A0B475-3CFA-4ACC-8E96-A10EC582F28B}" srcOrd="3" destOrd="0" parTransId="{32161BB1-C5D2-44A6-80F6-F2E2FF5EF8E6}" sibTransId="{81EE3D59-6FE5-4885-A23A-B0B44493D3B3}"/>
    <dgm:cxn modelId="{6A85C02F-4962-4776-BCBE-9B4C297E21E0}" type="presOf" srcId="{3E246048-46D2-4A8F-B1E1-BD67F590DD8E}" destId="{3BB8CFDA-76AF-4E17-88B7-C4A14FE1AB64}" srcOrd="0" destOrd="0" presId="urn:microsoft.com/office/officeart/2009/3/layout/HorizontalOrganizationChart"/>
    <dgm:cxn modelId="{54B45932-0312-41F0-B1F2-84EBA15D154B}" type="presOf" srcId="{68D031C6-EB1C-4777-8C12-01363DE929D6}" destId="{D2D3738D-5B0A-431E-99A8-057960281846}" srcOrd="0" destOrd="0" presId="urn:microsoft.com/office/officeart/2009/3/layout/HorizontalOrganizationChart"/>
    <dgm:cxn modelId="{BBE06C3C-E78C-4502-8313-D39E957A1782}" srcId="{4F2B9EE2-74FE-4B20-B084-C2A38CD6106B}" destId="{8FE97B79-DDEE-445F-B85F-C80D16F941EB}" srcOrd="4" destOrd="0" parTransId="{68D031C6-EB1C-4777-8C12-01363DE929D6}" sibTransId="{D38212EF-FB30-4E45-87DB-9D318CA83DA3}"/>
    <dgm:cxn modelId="{A484443E-8A44-463B-A3B3-8791009698A1}" type="presOf" srcId="{3E246048-46D2-4A8F-B1E1-BD67F590DD8E}" destId="{548B2D24-EF70-4B22-BA8C-36F03ACC39FC}" srcOrd="1" destOrd="0" presId="urn:microsoft.com/office/officeart/2009/3/layout/HorizontalOrganizationChart"/>
    <dgm:cxn modelId="{4AC00A5F-E3A0-4946-B9DC-2B165FC04723}" type="presOf" srcId="{A5A0B475-3CFA-4ACC-8E96-A10EC582F28B}" destId="{CE294ED8-FF8E-4147-A297-67497D4E813B}" srcOrd="0" destOrd="0" presId="urn:microsoft.com/office/officeart/2009/3/layout/HorizontalOrganizationChart"/>
    <dgm:cxn modelId="{B7E9A260-B127-4950-84B3-0664A1DB218E}" type="presOf" srcId="{F0CF1DB4-6B75-4580-89AB-02042227D109}" destId="{5BAC4CA9-6FBA-410D-ACBA-05F7D6BFC3B9}" srcOrd="0" destOrd="0" presId="urn:microsoft.com/office/officeart/2009/3/layout/HorizontalOrganizationChart"/>
    <dgm:cxn modelId="{C6B4C663-1EDD-4448-BDE1-306CFFA253EE}" srcId="{4F2B9EE2-74FE-4B20-B084-C2A38CD6106B}" destId="{3E246048-46D2-4A8F-B1E1-BD67F590DD8E}" srcOrd="1" destOrd="0" parTransId="{5E306412-6B23-4E28-B64E-7E813DF1DE83}" sibTransId="{7634B0FC-933B-44C8-9FB3-3B45645E4999}"/>
    <dgm:cxn modelId="{C9125E6E-F2A4-4FCF-A018-6B4D6BE25C01}" srcId="{4F2B9EE2-74FE-4B20-B084-C2A38CD6106B}" destId="{5D4BC8A8-9983-4BB0-8E9E-4EBCFB6D51A8}" srcOrd="2" destOrd="0" parTransId="{9F922D28-775C-4E59-AB64-35697D76B629}" sibTransId="{27579E97-39B2-448D-AA30-825218BF84D5}"/>
    <dgm:cxn modelId="{EE409350-1BE0-494C-93C9-8D7CB89F2982}" type="presOf" srcId="{5E306412-6B23-4E28-B64E-7E813DF1DE83}" destId="{B82114F9-56BF-4B94-8F99-E2D2F6662C01}" srcOrd="0" destOrd="0" presId="urn:microsoft.com/office/officeart/2009/3/layout/HorizontalOrganizationChart"/>
    <dgm:cxn modelId="{7A345F92-2648-406F-A3E3-2C8882EED7D1}" type="presOf" srcId="{5D4BC8A8-9983-4BB0-8E9E-4EBCFB6D51A8}" destId="{CB96F4BA-CE77-4AA5-AB18-BA04E2359495}" srcOrd="0" destOrd="0" presId="urn:microsoft.com/office/officeart/2009/3/layout/HorizontalOrganizationChart"/>
    <dgm:cxn modelId="{CAE407A1-F11A-483C-BA31-BCD46AAA0525}" type="presOf" srcId="{4F2B9EE2-74FE-4B20-B084-C2A38CD6106B}" destId="{4B20CCF1-9B95-4E79-A47A-6B5CF69F79AF}" srcOrd="0" destOrd="0" presId="urn:microsoft.com/office/officeart/2009/3/layout/HorizontalOrganizationChart"/>
    <dgm:cxn modelId="{D3E559A1-496F-4335-8E89-4ABA02073B4A}" type="presOf" srcId="{9F922D28-775C-4E59-AB64-35697D76B629}" destId="{1F4FF152-1E19-410B-92CC-5211CF6179A0}" srcOrd="0" destOrd="0" presId="urn:microsoft.com/office/officeart/2009/3/layout/HorizontalOrganizationChart"/>
    <dgm:cxn modelId="{AFCFCEA8-A6E6-4F63-A8D6-8DB937404CDD}" type="presOf" srcId="{3C876DFC-EDB6-4E4D-8575-7ED8825BB7B0}" destId="{EB6CCA60-EF56-4950-849E-D9700695AE9C}" srcOrd="1" destOrd="0" presId="urn:microsoft.com/office/officeart/2009/3/layout/HorizontalOrganizationChart"/>
    <dgm:cxn modelId="{A0E1E5C0-BC1D-4121-AFDD-C477AEE8488F}" type="presOf" srcId="{8896E5D1-9CA2-4D2F-8D53-2ADE512F7E50}" destId="{2844606A-B8C2-4D8C-B904-97349B565FF8}" srcOrd="0" destOrd="0" presId="urn:microsoft.com/office/officeart/2009/3/layout/HorizontalOrganizationChart"/>
    <dgm:cxn modelId="{BAC71FC9-F219-421B-8EBD-6D18492AFE18}" srcId="{F0CF1DB4-6B75-4580-89AB-02042227D109}" destId="{4F2B9EE2-74FE-4B20-B084-C2A38CD6106B}" srcOrd="0" destOrd="0" parTransId="{553D04DE-F251-4AD3-8921-B1A1F931C170}" sibTransId="{26CC52C1-1880-4BC9-A7CF-559F63E55F35}"/>
    <dgm:cxn modelId="{7C0DD7C9-A26F-41F1-82C0-3E150BD0EE73}" srcId="{4F2B9EE2-74FE-4B20-B084-C2A38CD6106B}" destId="{3C876DFC-EDB6-4E4D-8575-7ED8825BB7B0}" srcOrd="0" destOrd="0" parTransId="{8896E5D1-9CA2-4D2F-8D53-2ADE512F7E50}" sibTransId="{122BBCBF-2475-4B23-BEB4-D9288389C820}"/>
    <dgm:cxn modelId="{C78D79FA-8823-4EF3-9C91-DE12683CB731}" type="presOf" srcId="{4F2B9EE2-74FE-4B20-B084-C2A38CD6106B}" destId="{612987F2-0818-43B5-A1CD-A44C1F56E299}" srcOrd="1" destOrd="0" presId="urn:microsoft.com/office/officeart/2009/3/layout/HorizontalOrganizationChart"/>
    <dgm:cxn modelId="{0248A3FC-3B3F-43D3-98CF-FC5F15CE4B29}" type="presOf" srcId="{3C876DFC-EDB6-4E4D-8575-7ED8825BB7B0}" destId="{A8B04F1F-5255-420C-984A-D41D9CDBBB68}" srcOrd="0" destOrd="0" presId="urn:microsoft.com/office/officeart/2009/3/layout/HorizontalOrganizationChart"/>
    <dgm:cxn modelId="{3C2DBADD-0806-43DC-9592-AA834E064B4F}" type="presParOf" srcId="{5BAC4CA9-6FBA-410D-ACBA-05F7D6BFC3B9}" destId="{F721D2FD-FD4D-4610-AB2F-1B6CD061D1C4}" srcOrd="0" destOrd="0" presId="urn:microsoft.com/office/officeart/2009/3/layout/HorizontalOrganizationChart"/>
    <dgm:cxn modelId="{058F15E5-81A6-4156-917B-F43B25875E9A}" type="presParOf" srcId="{F721D2FD-FD4D-4610-AB2F-1B6CD061D1C4}" destId="{08885B84-23F2-4C86-9B71-24596990B50F}" srcOrd="0" destOrd="0" presId="urn:microsoft.com/office/officeart/2009/3/layout/HorizontalOrganizationChart"/>
    <dgm:cxn modelId="{65CDEE87-A951-4AC7-B819-C16DC875DBFD}" type="presParOf" srcId="{08885B84-23F2-4C86-9B71-24596990B50F}" destId="{4B20CCF1-9B95-4E79-A47A-6B5CF69F79AF}" srcOrd="0" destOrd="0" presId="urn:microsoft.com/office/officeart/2009/3/layout/HorizontalOrganizationChart"/>
    <dgm:cxn modelId="{AD384881-48D7-4F1B-93FC-882F389907CF}" type="presParOf" srcId="{08885B84-23F2-4C86-9B71-24596990B50F}" destId="{612987F2-0818-43B5-A1CD-A44C1F56E299}" srcOrd="1" destOrd="0" presId="urn:microsoft.com/office/officeart/2009/3/layout/HorizontalOrganizationChart"/>
    <dgm:cxn modelId="{5022721B-C662-48A0-8E6C-2013C0A4AE73}" type="presParOf" srcId="{F721D2FD-FD4D-4610-AB2F-1B6CD061D1C4}" destId="{B94A32CC-B44C-4BBA-9EB1-37FA5B469687}" srcOrd="1" destOrd="0" presId="urn:microsoft.com/office/officeart/2009/3/layout/HorizontalOrganizationChart"/>
    <dgm:cxn modelId="{2C2522D0-3F27-4EBE-BB82-2C51B5AEB610}" type="presParOf" srcId="{B94A32CC-B44C-4BBA-9EB1-37FA5B469687}" destId="{2844606A-B8C2-4D8C-B904-97349B565FF8}" srcOrd="0" destOrd="0" presId="urn:microsoft.com/office/officeart/2009/3/layout/HorizontalOrganizationChart"/>
    <dgm:cxn modelId="{867170A5-0F9D-4E54-9CCF-56FC0AC4DFB4}" type="presParOf" srcId="{B94A32CC-B44C-4BBA-9EB1-37FA5B469687}" destId="{4339A6DD-6D42-4D46-9D89-625B2809188F}" srcOrd="1" destOrd="0" presId="urn:microsoft.com/office/officeart/2009/3/layout/HorizontalOrganizationChart"/>
    <dgm:cxn modelId="{72E91DD4-7B7C-4C2B-B9E4-AADB6CC6DBE0}" type="presParOf" srcId="{4339A6DD-6D42-4D46-9D89-625B2809188F}" destId="{45B95EA2-A507-42CD-A4DA-97E7844DC113}" srcOrd="0" destOrd="0" presId="urn:microsoft.com/office/officeart/2009/3/layout/HorizontalOrganizationChart"/>
    <dgm:cxn modelId="{AE9C6666-29D6-4147-B47F-91EFF6961CFF}" type="presParOf" srcId="{45B95EA2-A507-42CD-A4DA-97E7844DC113}" destId="{A8B04F1F-5255-420C-984A-D41D9CDBBB68}" srcOrd="0" destOrd="0" presId="urn:microsoft.com/office/officeart/2009/3/layout/HorizontalOrganizationChart"/>
    <dgm:cxn modelId="{F7C78672-E86F-49BD-A845-6FAF1628DB80}" type="presParOf" srcId="{45B95EA2-A507-42CD-A4DA-97E7844DC113}" destId="{EB6CCA60-EF56-4950-849E-D9700695AE9C}" srcOrd="1" destOrd="0" presId="urn:microsoft.com/office/officeart/2009/3/layout/HorizontalOrganizationChart"/>
    <dgm:cxn modelId="{6BC0CE1D-9D0A-4159-ACE5-4B18A1B2A123}" type="presParOf" srcId="{4339A6DD-6D42-4D46-9D89-625B2809188F}" destId="{96BA4264-A8A9-491A-A1BA-671E623B6474}" srcOrd="1" destOrd="0" presId="urn:microsoft.com/office/officeart/2009/3/layout/HorizontalOrganizationChart"/>
    <dgm:cxn modelId="{31D9D8D9-9644-461C-A08C-61C09FB8770B}" type="presParOf" srcId="{4339A6DD-6D42-4D46-9D89-625B2809188F}" destId="{EDE56C86-6EB8-41B9-BA15-12F878B50F2E}" srcOrd="2" destOrd="0" presId="urn:microsoft.com/office/officeart/2009/3/layout/HorizontalOrganizationChart"/>
    <dgm:cxn modelId="{67E083C4-204B-4EDF-B4D6-CEB6633863AF}" type="presParOf" srcId="{B94A32CC-B44C-4BBA-9EB1-37FA5B469687}" destId="{B82114F9-56BF-4B94-8F99-E2D2F6662C01}" srcOrd="2" destOrd="0" presId="urn:microsoft.com/office/officeart/2009/3/layout/HorizontalOrganizationChart"/>
    <dgm:cxn modelId="{03D224D2-ED51-4E5B-9989-1251F8C802B4}" type="presParOf" srcId="{B94A32CC-B44C-4BBA-9EB1-37FA5B469687}" destId="{F3A183B8-E9E5-4FC4-A61A-2D664A99C062}" srcOrd="3" destOrd="0" presId="urn:microsoft.com/office/officeart/2009/3/layout/HorizontalOrganizationChart"/>
    <dgm:cxn modelId="{CAECD0E2-9924-47AA-9581-28ADD31F9307}" type="presParOf" srcId="{F3A183B8-E9E5-4FC4-A61A-2D664A99C062}" destId="{B2FCA990-4088-44BE-941D-58FEB29DE145}" srcOrd="0" destOrd="0" presId="urn:microsoft.com/office/officeart/2009/3/layout/HorizontalOrganizationChart"/>
    <dgm:cxn modelId="{84EAC024-07CA-41AC-A880-6643AC2E1FB0}" type="presParOf" srcId="{B2FCA990-4088-44BE-941D-58FEB29DE145}" destId="{3BB8CFDA-76AF-4E17-88B7-C4A14FE1AB64}" srcOrd="0" destOrd="0" presId="urn:microsoft.com/office/officeart/2009/3/layout/HorizontalOrganizationChart"/>
    <dgm:cxn modelId="{A6E6E641-B36E-4121-B013-9B2DAA898FF0}" type="presParOf" srcId="{B2FCA990-4088-44BE-941D-58FEB29DE145}" destId="{548B2D24-EF70-4B22-BA8C-36F03ACC39FC}" srcOrd="1" destOrd="0" presId="urn:microsoft.com/office/officeart/2009/3/layout/HorizontalOrganizationChart"/>
    <dgm:cxn modelId="{5A3300CA-7B6F-47F1-8FD8-37970F4FFEB4}" type="presParOf" srcId="{F3A183B8-E9E5-4FC4-A61A-2D664A99C062}" destId="{FA605057-44AF-4396-BF04-C8051F96CE9D}" srcOrd="1" destOrd="0" presId="urn:microsoft.com/office/officeart/2009/3/layout/HorizontalOrganizationChart"/>
    <dgm:cxn modelId="{173F48CD-39CB-4A78-A0A9-76397384F384}" type="presParOf" srcId="{F3A183B8-E9E5-4FC4-A61A-2D664A99C062}" destId="{2A05284C-18A1-4237-88C1-4B98CFD4F791}" srcOrd="2" destOrd="0" presId="urn:microsoft.com/office/officeart/2009/3/layout/HorizontalOrganizationChart"/>
    <dgm:cxn modelId="{F8859D18-B5DA-4F8B-8DB2-94C72871CA4C}" type="presParOf" srcId="{B94A32CC-B44C-4BBA-9EB1-37FA5B469687}" destId="{1F4FF152-1E19-410B-92CC-5211CF6179A0}" srcOrd="4" destOrd="0" presId="urn:microsoft.com/office/officeart/2009/3/layout/HorizontalOrganizationChart"/>
    <dgm:cxn modelId="{F9BCEE76-3AEF-48DD-B5A1-F5EE8555C57A}" type="presParOf" srcId="{B94A32CC-B44C-4BBA-9EB1-37FA5B469687}" destId="{04D02A30-7522-43DE-BF36-621AD266858A}" srcOrd="5" destOrd="0" presId="urn:microsoft.com/office/officeart/2009/3/layout/HorizontalOrganizationChart"/>
    <dgm:cxn modelId="{8072E17C-EA67-4275-B782-42990170CBDA}" type="presParOf" srcId="{04D02A30-7522-43DE-BF36-621AD266858A}" destId="{3BC45A3B-926D-4B3F-BC17-E732923EDA00}" srcOrd="0" destOrd="0" presId="urn:microsoft.com/office/officeart/2009/3/layout/HorizontalOrganizationChart"/>
    <dgm:cxn modelId="{97ABFBDE-47B9-4DE0-98D5-5AED61095957}" type="presParOf" srcId="{3BC45A3B-926D-4B3F-BC17-E732923EDA00}" destId="{CB96F4BA-CE77-4AA5-AB18-BA04E2359495}" srcOrd="0" destOrd="0" presId="urn:microsoft.com/office/officeart/2009/3/layout/HorizontalOrganizationChart"/>
    <dgm:cxn modelId="{DCD6AE48-D277-4F89-9656-59B09640E4C6}" type="presParOf" srcId="{3BC45A3B-926D-4B3F-BC17-E732923EDA00}" destId="{264DAE87-0B67-49A2-9DEB-EA1782141A68}" srcOrd="1" destOrd="0" presId="urn:microsoft.com/office/officeart/2009/3/layout/HorizontalOrganizationChart"/>
    <dgm:cxn modelId="{5DAA75BE-0ED4-4EA5-8EDD-0F2D9A459D24}" type="presParOf" srcId="{04D02A30-7522-43DE-BF36-621AD266858A}" destId="{2D5AD599-CCAB-4EC4-8E7C-C51EE1BD3E63}" srcOrd="1" destOrd="0" presId="urn:microsoft.com/office/officeart/2009/3/layout/HorizontalOrganizationChart"/>
    <dgm:cxn modelId="{5EBDE774-95DF-416F-8E2B-BA46B33A7400}" type="presParOf" srcId="{04D02A30-7522-43DE-BF36-621AD266858A}" destId="{C2ACD1E9-C786-4FC2-BD96-7C8ED4152548}" srcOrd="2" destOrd="0" presId="urn:microsoft.com/office/officeart/2009/3/layout/HorizontalOrganizationChart"/>
    <dgm:cxn modelId="{8775A7C5-16EF-4377-8921-2A46EAA01F14}" type="presParOf" srcId="{B94A32CC-B44C-4BBA-9EB1-37FA5B469687}" destId="{1F8E736F-C615-49E6-A625-6A010DC558EA}" srcOrd="6" destOrd="0" presId="urn:microsoft.com/office/officeart/2009/3/layout/HorizontalOrganizationChart"/>
    <dgm:cxn modelId="{E47AFA37-1177-42CD-B8C9-842AD12C969F}" type="presParOf" srcId="{B94A32CC-B44C-4BBA-9EB1-37FA5B469687}" destId="{CF0C7A7A-A2DE-41AD-A2EE-744984485EE5}" srcOrd="7" destOrd="0" presId="urn:microsoft.com/office/officeart/2009/3/layout/HorizontalOrganizationChart"/>
    <dgm:cxn modelId="{BBAF25F0-C6DC-4E26-AC66-928E02C45EC0}" type="presParOf" srcId="{CF0C7A7A-A2DE-41AD-A2EE-744984485EE5}" destId="{DBF3343C-E11E-4A9A-AA62-90572E14F94D}" srcOrd="0" destOrd="0" presId="urn:microsoft.com/office/officeart/2009/3/layout/HorizontalOrganizationChart"/>
    <dgm:cxn modelId="{C42D6755-C3C7-44BE-B3EB-E8B99EC647BA}" type="presParOf" srcId="{DBF3343C-E11E-4A9A-AA62-90572E14F94D}" destId="{CE294ED8-FF8E-4147-A297-67497D4E813B}" srcOrd="0" destOrd="0" presId="urn:microsoft.com/office/officeart/2009/3/layout/HorizontalOrganizationChart"/>
    <dgm:cxn modelId="{5FC55AAC-54DC-499A-B2C6-587D9B8428F0}" type="presParOf" srcId="{DBF3343C-E11E-4A9A-AA62-90572E14F94D}" destId="{74589D46-2F1C-415D-85E1-0E0A62B88146}" srcOrd="1" destOrd="0" presId="urn:microsoft.com/office/officeart/2009/3/layout/HorizontalOrganizationChart"/>
    <dgm:cxn modelId="{6866247A-38B0-4CDC-AAAA-9FDDDA94337B}" type="presParOf" srcId="{CF0C7A7A-A2DE-41AD-A2EE-744984485EE5}" destId="{A8AE81CF-3CF0-4425-9AD2-5B9DDD162A1A}" srcOrd="1" destOrd="0" presId="urn:microsoft.com/office/officeart/2009/3/layout/HorizontalOrganizationChart"/>
    <dgm:cxn modelId="{B5275834-CCC6-49BB-856C-F800A5748365}" type="presParOf" srcId="{CF0C7A7A-A2DE-41AD-A2EE-744984485EE5}" destId="{6A91ABED-A6B9-4423-A195-D15A6D238D82}" srcOrd="2" destOrd="0" presId="urn:microsoft.com/office/officeart/2009/3/layout/HorizontalOrganizationChart"/>
    <dgm:cxn modelId="{B2065C31-C82B-42D0-A629-26231239EF18}" type="presParOf" srcId="{B94A32CC-B44C-4BBA-9EB1-37FA5B469687}" destId="{D2D3738D-5B0A-431E-99A8-057960281846}" srcOrd="8" destOrd="0" presId="urn:microsoft.com/office/officeart/2009/3/layout/HorizontalOrganizationChart"/>
    <dgm:cxn modelId="{E5C388A2-2933-4292-A0C3-0489541E6875}" type="presParOf" srcId="{B94A32CC-B44C-4BBA-9EB1-37FA5B469687}" destId="{31B6F259-CA46-4C2B-BB07-27AF5F8C5433}" srcOrd="9" destOrd="0" presId="urn:microsoft.com/office/officeart/2009/3/layout/HorizontalOrganizationChart"/>
    <dgm:cxn modelId="{4E9ECB76-2933-4515-AE90-0CF907C392A3}" type="presParOf" srcId="{31B6F259-CA46-4C2B-BB07-27AF5F8C5433}" destId="{910EFBD6-C0EC-4E12-8617-F67A3AB9EAFA}" srcOrd="0" destOrd="0" presId="urn:microsoft.com/office/officeart/2009/3/layout/HorizontalOrganizationChart"/>
    <dgm:cxn modelId="{B5114342-C1B4-4ECD-99CF-352154782107}" type="presParOf" srcId="{910EFBD6-C0EC-4E12-8617-F67A3AB9EAFA}" destId="{5EC3877F-9FC8-4B57-B45C-B395EB2A2352}" srcOrd="0" destOrd="0" presId="urn:microsoft.com/office/officeart/2009/3/layout/HorizontalOrganizationChart"/>
    <dgm:cxn modelId="{46A8B45D-2C41-41EF-9263-B47EBCE44577}" type="presParOf" srcId="{910EFBD6-C0EC-4E12-8617-F67A3AB9EAFA}" destId="{FB06023F-416C-40A1-813A-E7FCBA7BBB58}" srcOrd="1" destOrd="0" presId="urn:microsoft.com/office/officeart/2009/3/layout/HorizontalOrganizationChart"/>
    <dgm:cxn modelId="{4C143083-38CC-49BC-A6FD-B940095A9899}" type="presParOf" srcId="{31B6F259-CA46-4C2B-BB07-27AF5F8C5433}" destId="{7C41C205-5B2E-4A84-B86E-6824850427C2}" srcOrd="1" destOrd="0" presId="urn:microsoft.com/office/officeart/2009/3/layout/HorizontalOrganizationChart"/>
    <dgm:cxn modelId="{53C5DC86-665A-4E9A-B40E-5D049DB85BD3}" type="presParOf" srcId="{31B6F259-CA46-4C2B-BB07-27AF5F8C5433}" destId="{7631E307-3A07-4BD3-8573-31D16EB831EC}" srcOrd="2" destOrd="0" presId="urn:microsoft.com/office/officeart/2009/3/layout/HorizontalOrganizationChart"/>
    <dgm:cxn modelId="{9A74283F-1F07-4721-9229-F7EF72FA5CB8}" type="presParOf" srcId="{F721D2FD-FD4D-4610-AB2F-1B6CD061D1C4}" destId="{C2AC41EE-25E7-499B-A547-43680CBC943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66785F-0213-4C1C-B677-8CED7A17589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B62AA13-F701-4948-98C8-D97361566CDF}">
      <dgm:prSet phldrT="[Texte]"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L’écriture</a:t>
          </a:r>
          <a:endParaRPr lang="fr-FR" sz="2400" b="1" dirty="0">
            <a:solidFill>
              <a:srgbClr val="FF0000"/>
            </a:solidFill>
          </a:endParaRPr>
        </a:p>
      </dgm:t>
    </dgm:pt>
    <dgm:pt modelId="{E45192B1-8947-4681-ADF1-12CC8D6F2351}" type="parTrans" cxnId="{67B3F7F3-716C-4219-B550-339F27ED4745}">
      <dgm:prSet/>
      <dgm:spPr/>
      <dgm:t>
        <a:bodyPr/>
        <a:lstStyle/>
        <a:p>
          <a:endParaRPr lang="fr-FR"/>
        </a:p>
      </dgm:t>
    </dgm:pt>
    <dgm:pt modelId="{25439C89-05CA-4ED6-A55D-24CC6BF8BA3C}" type="sibTrans" cxnId="{67B3F7F3-716C-4219-B550-339F27ED4745}">
      <dgm:prSet/>
      <dgm:spPr/>
      <dgm:t>
        <a:bodyPr/>
        <a:lstStyle/>
        <a:p>
          <a:endParaRPr lang="fr-FR"/>
        </a:p>
      </dgm:t>
    </dgm:pt>
    <dgm:pt modelId="{3168D582-09EB-4B5F-ADBB-152A4FD28CE7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L’orthographe</a:t>
          </a:r>
        </a:p>
      </dgm:t>
    </dgm:pt>
    <dgm:pt modelId="{52218CE7-890B-40A5-87C0-395F746E51D8}" type="parTrans" cxnId="{6C75FB2E-2A5B-4156-926B-C09F8AF1E534}">
      <dgm:prSet/>
      <dgm:spPr/>
      <dgm:t>
        <a:bodyPr/>
        <a:lstStyle/>
        <a:p>
          <a:endParaRPr lang="fr-FR"/>
        </a:p>
      </dgm:t>
    </dgm:pt>
    <dgm:pt modelId="{3DAE2E0C-9BA9-406F-A5E4-BF7AE19658DB}" type="sibTrans" cxnId="{6C75FB2E-2A5B-4156-926B-C09F8AF1E534}">
      <dgm:prSet/>
      <dgm:spPr/>
      <dgm:t>
        <a:bodyPr/>
        <a:lstStyle/>
        <a:p>
          <a:endParaRPr lang="fr-FR"/>
        </a:p>
      </dgm:t>
    </dgm:pt>
    <dgm:pt modelId="{C5A2BE4A-9299-4536-B63F-7DC5548C4B53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mise en page</a:t>
          </a:r>
        </a:p>
      </dgm:t>
    </dgm:pt>
    <dgm:pt modelId="{EB53233D-9AC4-443B-9EE1-669F194508C4}" type="parTrans" cxnId="{C33DEC5C-D569-4B98-A141-EFBC546E0A8F}">
      <dgm:prSet/>
      <dgm:spPr/>
      <dgm:t>
        <a:bodyPr/>
        <a:lstStyle/>
        <a:p>
          <a:endParaRPr lang="fr-FR"/>
        </a:p>
      </dgm:t>
    </dgm:pt>
    <dgm:pt modelId="{5EE41477-DE7D-4388-B9BC-9A2FACFE779F}" type="sibTrans" cxnId="{C33DEC5C-D569-4B98-A141-EFBC546E0A8F}">
      <dgm:prSet/>
      <dgm:spPr/>
      <dgm:t>
        <a:bodyPr/>
        <a:lstStyle/>
        <a:p>
          <a:endParaRPr lang="fr-FR"/>
        </a:p>
      </dgm:t>
    </dgm:pt>
    <dgm:pt modelId="{E5CA4F05-9489-4F5E-8AD8-E0701CC8FE69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doit être claire, précise et directe</a:t>
          </a:r>
          <a:endParaRPr lang="fr-FR" sz="2000" b="1" dirty="0"/>
        </a:p>
      </dgm:t>
    </dgm:pt>
    <dgm:pt modelId="{531659D5-2A5B-4DAA-AF74-8C86145904CF}" type="parTrans" cxnId="{76C623D9-5960-4D4C-81F3-4E827A5768B0}">
      <dgm:prSet/>
      <dgm:spPr/>
      <dgm:t>
        <a:bodyPr/>
        <a:lstStyle/>
        <a:p>
          <a:endParaRPr lang="fr-FR"/>
        </a:p>
      </dgm:t>
    </dgm:pt>
    <dgm:pt modelId="{6172139A-3DCB-4F81-8508-0DBAD35E30A7}" type="sibTrans" cxnId="{76C623D9-5960-4D4C-81F3-4E827A5768B0}">
      <dgm:prSet/>
      <dgm:spPr/>
      <dgm:t>
        <a:bodyPr/>
        <a:lstStyle/>
        <a:p>
          <a:endParaRPr lang="fr-FR"/>
        </a:p>
      </dgm:t>
    </dgm:pt>
    <dgm:pt modelId="{426C4E7C-042D-4B93-ADC4-0BD4692905F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ne doit pas perturber, distraire et détourner le lecteur du fond du message </a:t>
          </a:r>
        </a:p>
      </dgm:t>
    </dgm:pt>
    <dgm:pt modelId="{3F58D111-0A90-437D-91D5-0CAAD2235900}" type="parTrans" cxnId="{FA123C9C-1EB5-497D-8208-1AC7D3310F30}">
      <dgm:prSet/>
      <dgm:spPr/>
      <dgm:t>
        <a:bodyPr/>
        <a:lstStyle/>
        <a:p>
          <a:endParaRPr lang="fr-FR"/>
        </a:p>
      </dgm:t>
    </dgm:pt>
    <dgm:pt modelId="{901CC2B0-BE35-4CC5-833B-616C14B2C3D0}" type="sibTrans" cxnId="{FA123C9C-1EB5-497D-8208-1AC7D3310F30}">
      <dgm:prSet/>
      <dgm:spPr/>
      <dgm:t>
        <a:bodyPr/>
        <a:lstStyle/>
        <a:p>
          <a:endParaRPr lang="fr-FR"/>
        </a:p>
      </dgm:t>
    </dgm:pt>
    <dgm:pt modelId="{9DF74E65-D589-4B48-842F-16E345E0EE3B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doit être aérée et faciliter la lecture</a:t>
          </a:r>
        </a:p>
      </dgm:t>
    </dgm:pt>
    <dgm:pt modelId="{493C6B05-04A1-43DB-A802-82204E4815CA}" type="parTrans" cxnId="{BEEA13CB-70C1-4386-83AD-EC81DA09C699}">
      <dgm:prSet/>
      <dgm:spPr/>
      <dgm:t>
        <a:bodyPr/>
        <a:lstStyle/>
        <a:p>
          <a:endParaRPr lang="fr-FR"/>
        </a:p>
      </dgm:t>
    </dgm:pt>
    <dgm:pt modelId="{0AE5126B-A3B1-4F74-B884-DAD666F5DC10}" type="sibTrans" cxnId="{BEEA13CB-70C1-4386-83AD-EC81DA09C699}">
      <dgm:prSet/>
      <dgm:spPr/>
      <dgm:t>
        <a:bodyPr/>
        <a:lstStyle/>
        <a:p>
          <a:endParaRPr lang="fr-FR"/>
        </a:p>
      </dgm:t>
    </dgm:pt>
    <dgm:pt modelId="{B5D4622C-00BB-4EE1-81C9-944C444978D9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ne doit pas faire perdre de temps à son lecteur</a:t>
          </a:r>
          <a:endParaRPr lang="fr-FR" sz="2000" b="1" dirty="0"/>
        </a:p>
      </dgm:t>
    </dgm:pt>
    <dgm:pt modelId="{99D56567-349B-4495-8585-42D512B0EC29}" type="parTrans" cxnId="{3A3D9D6A-4DA0-4456-99A6-4B7BCE9092FD}">
      <dgm:prSet/>
      <dgm:spPr/>
      <dgm:t>
        <a:bodyPr/>
        <a:lstStyle/>
        <a:p>
          <a:endParaRPr lang="fr-FR"/>
        </a:p>
      </dgm:t>
    </dgm:pt>
    <dgm:pt modelId="{CB37D7B1-F69F-4367-9460-02B8D87B0911}" type="sibTrans" cxnId="{3A3D9D6A-4DA0-4456-99A6-4B7BCE9092FD}">
      <dgm:prSet/>
      <dgm:spPr/>
      <dgm:t>
        <a:bodyPr/>
        <a:lstStyle/>
        <a:p>
          <a:endParaRPr lang="fr-FR"/>
        </a:p>
      </dgm:t>
    </dgm:pt>
    <dgm:pt modelId="{DC5BC3D7-24FE-4788-A291-3F69ADC3834B}" type="pres">
      <dgm:prSet presAssocID="{A766785F-0213-4C1C-B677-8CED7A17589E}" presName="Name0" presStyleCnt="0">
        <dgm:presLayoutVars>
          <dgm:dir/>
          <dgm:animLvl val="lvl"/>
          <dgm:resizeHandles/>
        </dgm:presLayoutVars>
      </dgm:prSet>
      <dgm:spPr/>
    </dgm:pt>
    <dgm:pt modelId="{D48A6565-A639-4EDD-8296-A268AE93459D}" type="pres">
      <dgm:prSet presAssocID="{8B62AA13-F701-4948-98C8-D97361566CDF}" presName="linNode" presStyleCnt="0"/>
      <dgm:spPr/>
    </dgm:pt>
    <dgm:pt modelId="{6905B905-C382-492C-A451-E77FF31B7CCD}" type="pres">
      <dgm:prSet presAssocID="{8B62AA13-F701-4948-98C8-D97361566CDF}" presName="parentShp" presStyleLbl="node1" presStyleIdx="0" presStyleCnt="3" custScaleX="63291">
        <dgm:presLayoutVars>
          <dgm:bulletEnabled val="1"/>
        </dgm:presLayoutVars>
      </dgm:prSet>
      <dgm:spPr/>
    </dgm:pt>
    <dgm:pt modelId="{97587B22-EFD9-4DFA-9A7A-7CD3D3C416CF}" type="pres">
      <dgm:prSet presAssocID="{8B62AA13-F701-4948-98C8-D97361566CDF}" presName="childShp" presStyleLbl="bgAccFollowNode1" presStyleIdx="0" presStyleCnt="3">
        <dgm:presLayoutVars>
          <dgm:bulletEnabled val="1"/>
        </dgm:presLayoutVars>
      </dgm:prSet>
      <dgm:spPr/>
    </dgm:pt>
    <dgm:pt modelId="{8A26F1BB-41E9-443E-8293-9AFD08EB2CB8}" type="pres">
      <dgm:prSet presAssocID="{25439C89-05CA-4ED6-A55D-24CC6BF8BA3C}" presName="spacing" presStyleCnt="0"/>
      <dgm:spPr/>
    </dgm:pt>
    <dgm:pt modelId="{06C382D5-243B-4B06-AF33-B771B74BDD15}" type="pres">
      <dgm:prSet presAssocID="{3168D582-09EB-4B5F-ADBB-152A4FD28CE7}" presName="linNode" presStyleCnt="0"/>
      <dgm:spPr/>
    </dgm:pt>
    <dgm:pt modelId="{7354BB13-EF5F-40A3-B4B4-B590515EFBC5}" type="pres">
      <dgm:prSet presAssocID="{3168D582-09EB-4B5F-ADBB-152A4FD28CE7}" presName="parentShp" presStyleLbl="node1" presStyleIdx="1" presStyleCnt="3" custScaleX="63291">
        <dgm:presLayoutVars>
          <dgm:bulletEnabled val="1"/>
        </dgm:presLayoutVars>
      </dgm:prSet>
      <dgm:spPr/>
    </dgm:pt>
    <dgm:pt modelId="{2FCF3D23-F1D3-4A33-927C-3E2A69AF9F60}" type="pres">
      <dgm:prSet presAssocID="{3168D582-09EB-4B5F-ADBB-152A4FD28CE7}" presName="childShp" presStyleLbl="bgAccFollowNode1" presStyleIdx="1" presStyleCnt="3">
        <dgm:presLayoutVars>
          <dgm:bulletEnabled val="1"/>
        </dgm:presLayoutVars>
      </dgm:prSet>
      <dgm:spPr/>
    </dgm:pt>
    <dgm:pt modelId="{A4D1879B-D802-469B-A782-9B71B205DDF7}" type="pres">
      <dgm:prSet presAssocID="{3DAE2E0C-9BA9-406F-A5E4-BF7AE19658DB}" presName="spacing" presStyleCnt="0"/>
      <dgm:spPr/>
    </dgm:pt>
    <dgm:pt modelId="{6228277C-962E-4A9B-B058-09DC1DBDD84B}" type="pres">
      <dgm:prSet presAssocID="{C5A2BE4A-9299-4536-B63F-7DC5548C4B53}" presName="linNode" presStyleCnt="0"/>
      <dgm:spPr/>
    </dgm:pt>
    <dgm:pt modelId="{1EA43195-00AA-4FC0-908A-AE9A20656819}" type="pres">
      <dgm:prSet presAssocID="{C5A2BE4A-9299-4536-B63F-7DC5548C4B53}" presName="parentShp" presStyleLbl="node1" presStyleIdx="2" presStyleCnt="3" custScaleX="63291">
        <dgm:presLayoutVars>
          <dgm:bulletEnabled val="1"/>
        </dgm:presLayoutVars>
      </dgm:prSet>
      <dgm:spPr/>
    </dgm:pt>
    <dgm:pt modelId="{98DD6A06-8C61-491D-9590-53E2ECF698EA}" type="pres">
      <dgm:prSet presAssocID="{C5A2BE4A-9299-4536-B63F-7DC5548C4B53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A4B9E800-9844-4FF6-8BB3-25071E797B4F}" type="presOf" srcId="{E5CA4F05-9489-4F5E-8AD8-E0701CC8FE69}" destId="{97587B22-EFD9-4DFA-9A7A-7CD3D3C416CF}" srcOrd="0" destOrd="0" presId="urn:microsoft.com/office/officeart/2005/8/layout/vList6"/>
    <dgm:cxn modelId="{D6450A02-2BE6-465D-8A10-580F8DDC7678}" type="presOf" srcId="{B5D4622C-00BB-4EE1-81C9-944C444978D9}" destId="{97587B22-EFD9-4DFA-9A7A-7CD3D3C416CF}" srcOrd="0" destOrd="1" presId="urn:microsoft.com/office/officeart/2005/8/layout/vList6"/>
    <dgm:cxn modelId="{95533F06-FF69-41AF-B381-8AA80014E6A8}" type="presOf" srcId="{9DF74E65-D589-4B48-842F-16E345E0EE3B}" destId="{98DD6A06-8C61-491D-9590-53E2ECF698EA}" srcOrd="0" destOrd="0" presId="urn:microsoft.com/office/officeart/2005/8/layout/vList6"/>
    <dgm:cxn modelId="{616AFD0C-ED01-4E8B-8650-3CE5ADF9C3CA}" type="presOf" srcId="{3168D582-09EB-4B5F-ADBB-152A4FD28CE7}" destId="{7354BB13-EF5F-40A3-B4B4-B590515EFBC5}" srcOrd="0" destOrd="0" presId="urn:microsoft.com/office/officeart/2005/8/layout/vList6"/>
    <dgm:cxn modelId="{CBD83F27-3A16-423D-BB7E-EF0D9BFC530A}" type="presOf" srcId="{426C4E7C-042D-4B93-ADC4-0BD4692905F7}" destId="{2FCF3D23-F1D3-4A33-927C-3E2A69AF9F60}" srcOrd="0" destOrd="0" presId="urn:microsoft.com/office/officeart/2005/8/layout/vList6"/>
    <dgm:cxn modelId="{6C75FB2E-2A5B-4156-926B-C09F8AF1E534}" srcId="{A766785F-0213-4C1C-B677-8CED7A17589E}" destId="{3168D582-09EB-4B5F-ADBB-152A4FD28CE7}" srcOrd="1" destOrd="0" parTransId="{52218CE7-890B-40A5-87C0-395F746E51D8}" sibTransId="{3DAE2E0C-9BA9-406F-A5E4-BF7AE19658DB}"/>
    <dgm:cxn modelId="{219D1B3A-B7B7-400C-AD00-2CB33573F3CD}" type="presOf" srcId="{A766785F-0213-4C1C-B677-8CED7A17589E}" destId="{DC5BC3D7-24FE-4788-A291-3F69ADC3834B}" srcOrd="0" destOrd="0" presId="urn:microsoft.com/office/officeart/2005/8/layout/vList6"/>
    <dgm:cxn modelId="{C33DEC5C-D569-4B98-A141-EFBC546E0A8F}" srcId="{A766785F-0213-4C1C-B677-8CED7A17589E}" destId="{C5A2BE4A-9299-4536-B63F-7DC5548C4B53}" srcOrd="2" destOrd="0" parTransId="{EB53233D-9AC4-443B-9EE1-669F194508C4}" sibTransId="{5EE41477-DE7D-4388-B9BC-9A2FACFE779F}"/>
    <dgm:cxn modelId="{3A3D9D6A-4DA0-4456-99A6-4B7BCE9092FD}" srcId="{8B62AA13-F701-4948-98C8-D97361566CDF}" destId="{B5D4622C-00BB-4EE1-81C9-944C444978D9}" srcOrd="1" destOrd="0" parTransId="{99D56567-349B-4495-8585-42D512B0EC29}" sibTransId="{CB37D7B1-F69F-4367-9460-02B8D87B0911}"/>
    <dgm:cxn modelId="{FA123C9C-1EB5-497D-8208-1AC7D3310F30}" srcId="{3168D582-09EB-4B5F-ADBB-152A4FD28CE7}" destId="{426C4E7C-042D-4B93-ADC4-0BD4692905F7}" srcOrd="0" destOrd="0" parTransId="{3F58D111-0A90-437D-91D5-0CAAD2235900}" sibTransId="{901CC2B0-BE35-4CC5-833B-616C14B2C3D0}"/>
    <dgm:cxn modelId="{238B2AA9-4606-4CB8-96F2-3F41CE864883}" type="presOf" srcId="{8B62AA13-F701-4948-98C8-D97361566CDF}" destId="{6905B905-C382-492C-A451-E77FF31B7CCD}" srcOrd="0" destOrd="0" presId="urn:microsoft.com/office/officeart/2005/8/layout/vList6"/>
    <dgm:cxn modelId="{9821D8B7-9ECF-4E80-97F0-C970293F9AB5}" type="presOf" srcId="{C5A2BE4A-9299-4536-B63F-7DC5548C4B53}" destId="{1EA43195-00AA-4FC0-908A-AE9A20656819}" srcOrd="0" destOrd="0" presId="urn:microsoft.com/office/officeart/2005/8/layout/vList6"/>
    <dgm:cxn modelId="{BEEA13CB-70C1-4386-83AD-EC81DA09C699}" srcId="{C5A2BE4A-9299-4536-B63F-7DC5548C4B53}" destId="{9DF74E65-D589-4B48-842F-16E345E0EE3B}" srcOrd="0" destOrd="0" parTransId="{493C6B05-04A1-43DB-A802-82204E4815CA}" sibTransId="{0AE5126B-A3B1-4F74-B884-DAD666F5DC10}"/>
    <dgm:cxn modelId="{76C623D9-5960-4D4C-81F3-4E827A5768B0}" srcId="{8B62AA13-F701-4948-98C8-D97361566CDF}" destId="{E5CA4F05-9489-4F5E-8AD8-E0701CC8FE69}" srcOrd="0" destOrd="0" parTransId="{531659D5-2A5B-4DAA-AF74-8C86145904CF}" sibTransId="{6172139A-3DCB-4F81-8508-0DBAD35E30A7}"/>
    <dgm:cxn modelId="{67B3F7F3-716C-4219-B550-339F27ED4745}" srcId="{A766785F-0213-4C1C-B677-8CED7A17589E}" destId="{8B62AA13-F701-4948-98C8-D97361566CDF}" srcOrd="0" destOrd="0" parTransId="{E45192B1-8947-4681-ADF1-12CC8D6F2351}" sibTransId="{25439C89-05CA-4ED6-A55D-24CC6BF8BA3C}"/>
    <dgm:cxn modelId="{6334313A-ADF8-40E1-9488-9D8F296E6F80}" type="presParOf" srcId="{DC5BC3D7-24FE-4788-A291-3F69ADC3834B}" destId="{D48A6565-A639-4EDD-8296-A268AE93459D}" srcOrd="0" destOrd="0" presId="urn:microsoft.com/office/officeart/2005/8/layout/vList6"/>
    <dgm:cxn modelId="{D0E93AD8-B684-4539-92CA-48DEB878B136}" type="presParOf" srcId="{D48A6565-A639-4EDD-8296-A268AE93459D}" destId="{6905B905-C382-492C-A451-E77FF31B7CCD}" srcOrd="0" destOrd="0" presId="urn:microsoft.com/office/officeart/2005/8/layout/vList6"/>
    <dgm:cxn modelId="{C2653140-84DB-4977-9372-ECDF4707B7A7}" type="presParOf" srcId="{D48A6565-A639-4EDD-8296-A268AE93459D}" destId="{97587B22-EFD9-4DFA-9A7A-7CD3D3C416CF}" srcOrd="1" destOrd="0" presId="urn:microsoft.com/office/officeart/2005/8/layout/vList6"/>
    <dgm:cxn modelId="{D9DA8997-45C8-4A95-AC9F-4220D397428A}" type="presParOf" srcId="{DC5BC3D7-24FE-4788-A291-3F69ADC3834B}" destId="{8A26F1BB-41E9-443E-8293-9AFD08EB2CB8}" srcOrd="1" destOrd="0" presId="urn:microsoft.com/office/officeart/2005/8/layout/vList6"/>
    <dgm:cxn modelId="{38C164E6-7EAD-443E-93C2-0A9C4AFD37CA}" type="presParOf" srcId="{DC5BC3D7-24FE-4788-A291-3F69ADC3834B}" destId="{06C382D5-243B-4B06-AF33-B771B74BDD15}" srcOrd="2" destOrd="0" presId="urn:microsoft.com/office/officeart/2005/8/layout/vList6"/>
    <dgm:cxn modelId="{6D285BF0-BBCC-407B-AD86-107BEDDAB7AC}" type="presParOf" srcId="{06C382D5-243B-4B06-AF33-B771B74BDD15}" destId="{7354BB13-EF5F-40A3-B4B4-B590515EFBC5}" srcOrd="0" destOrd="0" presId="urn:microsoft.com/office/officeart/2005/8/layout/vList6"/>
    <dgm:cxn modelId="{557B3ACD-85E9-4E92-98B1-2891593C50A9}" type="presParOf" srcId="{06C382D5-243B-4B06-AF33-B771B74BDD15}" destId="{2FCF3D23-F1D3-4A33-927C-3E2A69AF9F60}" srcOrd="1" destOrd="0" presId="urn:microsoft.com/office/officeart/2005/8/layout/vList6"/>
    <dgm:cxn modelId="{A8C5DE87-9A5B-4AC7-A6D0-36D8362FB2B1}" type="presParOf" srcId="{DC5BC3D7-24FE-4788-A291-3F69ADC3834B}" destId="{A4D1879B-D802-469B-A782-9B71B205DDF7}" srcOrd="3" destOrd="0" presId="urn:microsoft.com/office/officeart/2005/8/layout/vList6"/>
    <dgm:cxn modelId="{1D66540E-5BD5-47A1-A0CA-AC06A09859F8}" type="presParOf" srcId="{DC5BC3D7-24FE-4788-A291-3F69ADC3834B}" destId="{6228277C-962E-4A9B-B058-09DC1DBDD84B}" srcOrd="4" destOrd="0" presId="urn:microsoft.com/office/officeart/2005/8/layout/vList6"/>
    <dgm:cxn modelId="{C978680F-6D0E-404C-BC1D-7189D87F6906}" type="presParOf" srcId="{6228277C-962E-4A9B-B058-09DC1DBDD84B}" destId="{1EA43195-00AA-4FC0-908A-AE9A20656819}" srcOrd="0" destOrd="0" presId="urn:microsoft.com/office/officeart/2005/8/layout/vList6"/>
    <dgm:cxn modelId="{9D3E88EB-8FE8-4EAF-8906-4C2BCDB9964B}" type="presParOf" srcId="{6228277C-962E-4A9B-B058-09DC1DBDD84B}" destId="{98DD6A06-8C61-491D-9590-53E2ECF698E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83EFCD-F028-482C-BB32-8D2485F6521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AEA888D-2D2D-46BE-B52B-8A24F4D7576E}">
      <dgm:prSet phldrT="[Texte]"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contenu du message est organisé en trois parties</a:t>
          </a:r>
          <a:endParaRPr lang="fr-FR" b="1" dirty="0"/>
        </a:p>
      </dgm:t>
    </dgm:pt>
    <dgm:pt modelId="{AC130085-A636-4352-AF21-1FE2902BE11A}" type="parTrans" cxnId="{6758804A-691C-4150-9887-662C02F149A0}">
      <dgm:prSet/>
      <dgm:spPr/>
      <dgm:t>
        <a:bodyPr/>
        <a:lstStyle/>
        <a:p>
          <a:endParaRPr lang="fr-FR"/>
        </a:p>
      </dgm:t>
    </dgm:pt>
    <dgm:pt modelId="{FA27FE23-255A-406D-B918-FD82773283CA}" type="sibTrans" cxnId="{6758804A-691C-4150-9887-662C02F149A0}">
      <dgm:prSet/>
      <dgm:spPr/>
      <dgm:t>
        <a:bodyPr/>
        <a:lstStyle/>
        <a:p>
          <a:endParaRPr lang="fr-FR"/>
        </a:p>
      </dgm:t>
    </dgm:pt>
    <dgm:pt modelId="{2DDC387A-0513-419B-A8E0-87748A88D207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une </a:t>
          </a:r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introduction</a:t>
          </a:r>
          <a:endParaRPr lang="fr-FR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7F71368-1943-4B8F-A47D-29297C7CE63C}" type="parTrans" cxnId="{9C0B4CE4-CE31-43FB-A24E-7A00592C1B14}">
      <dgm:prSet/>
      <dgm:spPr/>
      <dgm:t>
        <a:bodyPr/>
        <a:lstStyle/>
        <a:p>
          <a:endParaRPr lang="fr-FR"/>
        </a:p>
      </dgm:t>
    </dgm:pt>
    <dgm:pt modelId="{A48D67B5-19D4-45EF-BD8D-30E31249680C}" type="sibTrans" cxnId="{9C0B4CE4-CE31-43FB-A24E-7A00592C1B14}">
      <dgm:prSet/>
      <dgm:spPr/>
      <dgm:t>
        <a:bodyPr/>
        <a:lstStyle/>
        <a:p>
          <a:endParaRPr lang="fr-FR"/>
        </a:p>
      </dgm:t>
    </dgm:pt>
    <dgm:pt modelId="{24C3749C-F46A-4810-88F6-443BDB1C59CD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un </a:t>
          </a:r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développement</a:t>
          </a:r>
          <a:endParaRPr lang="fr-FR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8B4B646-0CF3-4A6E-B29D-DE722DFF5CDA}" type="parTrans" cxnId="{E3492F08-499B-4155-83DB-2F6B1F247D48}">
      <dgm:prSet/>
      <dgm:spPr/>
      <dgm:t>
        <a:bodyPr/>
        <a:lstStyle/>
        <a:p>
          <a:endParaRPr lang="fr-FR"/>
        </a:p>
      </dgm:t>
    </dgm:pt>
    <dgm:pt modelId="{38296006-93C9-455D-AC14-249BE1E946CF}" type="sibTrans" cxnId="{E3492F08-499B-4155-83DB-2F6B1F247D48}">
      <dgm:prSet/>
      <dgm:spPr/>
      <dgm:t>
        <a:bodyPr/>
        <a:lstStyle/>
        <a:p>
          <a:endParaRPr lang="fr-FR"/>
        </a:p>
      </dgm:t>
    </dgm:pt>
    <dgm:pt modelId="{E32F558E-6202-4A01-A401-C78C4FF6EF36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une </a:t>
          </a:r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conclusion</a:t>
          </a:r>
          <a:endParaRPr lang="fr-FR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4AD9570-41DE-4EB7-8F43-A10F8604F7E7}" type="parTrans" cxnId="{FAFE9F54-FD44-488A-883A-944DFF5B517F}">
      <dgm:prSet/>
      <dgm:spPr/>
      <dgm:t>
        <a:bodyPr/>
        <a:lstStyle/>
        <a:p>
          <a:endParaRPr lang="fr-FR"/>
        </a:p>
      </dgm:t>
    </dgm:pt>
    <dgm:pt modelId="{9AE93139-80BF-4C97-98C9-918521BE3D0B}" type="sibTrans" cxnId="{FAFE9F54-FD44-488A-883A-944DFF5B517F}">
      <dgm:prSet/>
      <dgm:spPr/>
      <dgm:t>
        <a:bodyPr/>
        <a:lstStyle/>
        <a:p>
          <a:endParaRPr lang="fr-FR"/>
        </a:p>
      </dgm:t>
    </dgm:pt>
    <dgm:pt modelId="{6D573C77-EA8A-4E42-AD13-3DBE34288B61}" type="pres">
      <dgm:prSet presAssocID="{DE83EFCD-F028-482C-BB32-8D2485F6521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CAD723A-0868-4FAD-A299-215E154CBC79}" type="pres">
      <dgm:prSet presAssocID="{EAEA888D-2D2D-46BE-B52B-8A24F4D7576E}" presName="hierRoot1" presStyleCnt="0"/>
      <dgm:spPr/>
    </dgm:pt>
    <dgm:pt modelId="{A7763E06-7782-40F7-9D8F-73D08C4E9FC2}" type="pres">
      <dgm:prSet presAssocID="{EAEA888D-2D2D-46BE-B52B-8A24F4D7576E}" presName="composite" presStyleCnt="0"/>
      <dgm:spPr/>
    </dgm:pt>
    <dgm:pt modelId="{16542EFD-45B0-48CA-AD8A-EF6288ECF1BD}" type="pres">
      <dgm:prSet presAssocID="{EAEA888D-2D2D-46BE-B52B-8A24F4D7576E}" presName="background" presStyleLbl="node0" presStyleIdx="0" presStyleCnt="1"/>
      <dgm:spPr/>
    </dgm:pt>
    <dgm:pt modelId="{08BE431D-55F0-4DF3-9243-661C7456B235}" type="pres">
      <dgm:prSet presAssocID="{EAEA888D-2D2D-46BE-B52B-8A24F4D7576E}" presName="text" presStyleLbl="fgAcc0" presStyleIdx="0" presStyleCnt="1" custScaleX="116880" custScaleY="68355">
        <dgm:presLayoutVars>
          <dgm:chPref val="3"/>
        </dgm:presLayoutVars>
      </dgm:prSet>
      <dgm:spPr/>
    </dgm:pt>
    <dgm:pt modelId="{47F44E47-26BD-47A7-AECB-A225E2609D8F}" type="pres">
      <dgm:prSet presAssocID="{EAEA888D-2D2D-46BE-B52B-8A24F4D7576E}" presName="hierChild2" presStyleCnt="0"/>
      <dgm:spPr/>
    </dgm:pt>
    <dgm:pt modelId="{D3603C03-3B44-474F-9E0B-8B755214456E}" type="pres">
      <dgm:prSet presAssocID="{67F71368-1943-4B8F-A47D-29297C7CE63C}" presName="Name10" presStyleLbl="parChTrans1D2" presStyleIdx="0" presStyleCnt="3"/>
      <dgm:spPr/>
    </dgm:pt>
    <dgm:pt modelId="{14AE447D-E52B-47AA-9254-F9E21B12DD66}" type="pres">
      <dgm:prSet presAssocID="{2DDC387A-0513-419B-A8E0-87748A88D207}" presName="hierRoot2" presStyleCnt="0"/>
      <dgm:spPr/>
    </dgm:pt>
    <dgm:pt modelId="{82D50F9A-3A3B-4F95-B9D4-5344E0F5E11A}" type="pres">
      <dgm:prSet presAssocID="{2DDC387A-0513-419B-A8E0-87748A88D207}" presName="composite2" presStyleCnt="0"/>
      <dgm:spPr/>
    </dgm:pt>
    <dgm:pt modelId="{83CDEF30-DFEF-4BED-9EF5-B00661479BFA}" type="pres">
      <dgm:prSet presAssocID="{2DDC387A-0513-419B-A8E0-87748A88D207}" presName="background2" presStyleLbl="node2" presStyleIdx="0" presStyleCnt="3"/>
      <dgm:spPr/>
    </dgm:pt>
    <dgm:pt modelId="{C8C905F6-899A-468C-8DA4-76EE2AAE0B05}" type="pres">
      <dgm:prSet presAssocID="{2DDC387A-0513-419B-A8E0-87748A88D207}" presName="text2" presStyleLbl="fgAcc2" presStyleIdx="0" presStyleCnt="3" custScaleX="102958" custScaleY="79601">
        <dgm:presLayoutVars>
          <dgm:chPref val="3"/>
        </dgm:presLayoutVars>
      </dgm:prSet>
      <dgm:spPr/>
    </dgm:pt>
    <dgm:pt modelId="{E76DB725-2C52-4B83-ACB4-07DF68569C19}" type="pres">
      <dgm:prSet presAssocID="{2DDC387A-0513-419B-A8E0-87748A88D207}" presName="hierChild3" presStyleCnt="0"/>
      <dgm:spPr/>
    </dgm:pt>
    <dgm:pt modelId="{6B878EED-B495-4825-A78B-3671051AEBD0}" type="pres">
      <dgm:prSet presAssocID="{58B4B646-0CF3-4A6E-B29D-DE722DFF5CDA}" presName="Name10" presStyleLbl="parChTrans1D2" presStyleIdx="1" presStyleCnt="3"/>
      <dgm:spPr/>
    </dgm:pt>
    <dgm:pt modelId="{6334A36C-5A79-4E80-8F62-2A8613692C7D}" type="pres">
      <dgm:prSet presAssocID="{24C3749C-F46A-4810-88F6-443BDB1C59CD}" presName="hierRoot2" presStyleCnt="0"/>
      <dgm:spPr/>
    </dgm:pt>
    <dgm:pt modelId="{7A315ED1-AEC3-40D4-971A-1ACD1AC7044F}" type="pres">
      <dgm:prSet presAssocID="{24C3749C-F46A-4810-88F6-443BDB1C59CD}" presName="composite2" presStyleCnt="0"/>
      <dgm:spPr/>
    </dgm:pt>
    <dgm:pt modelId="{D0F355B8-4BD4-47A2-BE0D-22B72588ADE1}" type="pres">
      <dgm:prSet presAssocID="{24C3749C-F46A-4810-88F6-443BDB1C59CD}" presName="background2" presStyleLbl="node2" presStyleIdx="1" presStyleCnt="3"/>
      <dgm:spPr/>
    </dgm:pt>
    <dgm:pt modelId="{87C74F5C-10D7-4E53-A25D-D3E16F344F28}" type="pres">
      <dgm:prSet presAssocID="{24C3749C-F46A-4810-88F6-443BDB1C59CD}" presName="text2" presStyleLbl="fgAcc2" presStyleIdx="1" presStyleCnt="3" custScaleY="79601">
        <dgm:presLayoutVars>
          <dgm:chPref val="3"/>
        </dgm:presLayoutVars>
      </dgm:prSet>
      <dgm:spPr/>
    </dgm:pt>
    <dgm:pt modelId="{B6B54B0E-3516-4490-B6E6-C9175470D87C}" type="pres">
      <dgm:prSet presAssocID="{24C3749C-F46A-4810-88F6-443BDB1C59CD}" presName="hierChild3" presStyleCnt="0"/>
      <dgm:spPr/>
    </dgm:pt>
    <dgm:pt modelId="{5CDD003A-092B-42DF-9201-AE80DD62FF74}" type="pres">
      <dgm:prSet presAssocID="{C4AD9570-41DE-4EB7-8F43-A10F8604F7E7}" presName="Name10" presStyleLbl="parChTrans1D2" presStyleIdx="2" presStyleCnt="3"/>
      <dgm:spPr/>
    </dgm:pt>
    <dgm:pt modelId="{4974526F-ECB8-45A7-B347-CD56F1B61A5D}" type="pres">
      <dgm:prSet presAssocID="{E32F558E-6202-4A01-A401-C78C4FF6EF36}" presName="hierRoot2" presStyleCnt="0"/>
      <dgm:spPr/>
    </dgm:pt>
    <dgm:pt modelId="{2D4848B7-9D45-4F71-A372-68253A7D84C4}" type="pres">
      <dgm:prSet presAssocID="{E32F558E-6202-4A01-A401-C78C4FF6EF36}" presName="composite2" presStyleCnt="0"/>
      <dgm:spPr/>
    </dgm:pt>
    <dgm:pt modelId="{9DEA003A-D0A3-43FE-8014-3322A4A37AB1}" type="pres">
      <dgm:prSet presAssocID="{E32F558E-6202-4A01-A401-C78C4FF6EF36}" presName="background2" presStyleLbl="node2" presStyleIdx="2" presStyleCnt="3"/>
      <dgm:spPr/>
    </dgm:pt>
    <dgm:pt modelId="{416D8CB3-7248-4B39-8041-EF9809514BC6}" type="pres">
      <dgm:prSet presAssocID="{E32F558E-6202-4A01-A401-C78C4FF6EF36}" presName="text2" presStyleLbl="fgAcc2" presStyleIdx="2" presStyleCnt="3" custScaleY="79601">
        <dgm:presLayoutVars>
          <dgm:chPref val="3"/>
        </dgm:presLayoutVars>
      </dgm:prSet>
      <dgm:spPr/>
    </dgm:pt>
    <dgm:pt modelId="{EE218B43-D3B0-48A7-B4F9-ACCEC037820A}" type="pres">
      <dgm:prSet presAssocID="{E32F558E-6202-4A01-A401-C78C4FF6EF36}" presName="hierChild3" presStyleCnt="0"/>
      <dgm:spPr/>
    </dgm:pt>
  </dgm:ptLst>
  <dgm:cxnLst>
    <dgm:cxn modelId="{E3492F08-499B-4155-83DB-2F6B1F247D48}" srcId="{EAEA888D-2D2D-46BE-B52B-8A24F4D7576E}" destId="{24C3749C-F46A-4810-88F6-443BDB1C59CD}" srcOrd="1" destOrd="0" parTransId="{58B4B646-0CF3-4A6E-B29D-DE722DFF5CDA}" sibTransId="{38296006-93C9-455D-AC14-249BE1E946CF}"/>
    <dgm:cxn modelId="{0368A363-51B4-47A6-9AB6-99C6C2FAEA26}" type="presOf" srcId="{58B4B646-0CF3-4A6E-B29D-DE722DFF5CDA}" destId="{6B878EED-B495-4825-A78B-3671051AEBD0}" srcOrd="0" destOrd="0" presId="urn:microsoft.com/office/officeart/2005/8/layout/hierarchy1"/>
    <dgm:cxn modelId="{67912645-F092-47C9-AACC-F80B358344BC}" type="presOf" srcId="{C4AD9570-41DE-4EB7-8F43-A10F8604F7E7}" destId="{5CDD003A-092B-42DF-9201-AE80DD62FF74}" srcOrd="0" destOrd="0" presId="urn:microsoft.com/office/officeart/2005/8/layout/hierarchy1"/>
    <dgm:cxn modelId="{6758804A-691C-4150-9887-662C02F149A0}" srcId="{DE83EFCD-F028-482C-BB32-8D2485F65216}" destId="{EAEA888D-2D2D-46BE-B52B-8A24F4D7576E}" srcOrd="0" destOrd="0" parTransId="{AC130085-A636-4352-AF21-1FE2902BE11A}" sibTransId="{FA27FE23-255A-406D-B918-FD82773283CA}"/>
    <dgm:cxn modelId="{FAFE9F54-FD44-488A-883A-944DFF5B517F}" srcId="{EAEA888D-2D2D-46BE-B52B-8A24F4D7576E}" destId="{E32F558E-6202-4A01-A401-C78C4FF6EF36}" srcOrd="2" destOrd="0" parTransId="{C4AD9570-41DE-4EB7-8F43-A10F8604F7E7}" sibTransId="{9AE93139-80BF-4C97-98C9-918521BE3D0B}"/>
    <dgm:cxn modelId="{01157D93-7FFB-4C65-9E59-24A86C31235A}" type="presOf" srcId="{EAEA888D-2D2D-46BE-B52B-8A24F4D7576E}" destId="{08BE431D-55F0-4DF3-9243-661C7456B235}" srcOrd="0" destOrd="0" presId="urn:microsoft.com/office/officeart/2005/8/layout/hierarchy1"/>
    <dgm:cxn modelId="{E65C989E-C6C2-4ECA-974C-074380B32454}" type="presOf" srcId="{24C3749C-F46A-4810-88F6-443BDB1C59CD}" destId="{87C74F5C-10D7-4E53-A25D-D3E16F344F28}" srcOrd="0" destOrd="0" presId="urn:microsoft.com/office/officeart/2005/8/layout/hierarchy1"/>
    <dgm:cxn modelId="{417250A0-1BA4-496D-AB76-6FCA4EE9E37B}" type="presOf" srcId="{E32F558E-6202-4A01-A401-C78C4FF6EF36}" destId="{416D8CB3-7248-4B39-8041-EF9809514BC6}" srcOrd="0" destOrd="0" presId="urn:microsoft.com/office/officeart/2005/8/layout/hierarchy1"/>
    <dgm:cxn modelId="{86DFF9A7-D3EF-439B-849B-C134C2130D93}" type="presOf" srcId="{67F71368-1943-4B8F-A47D-29297C7CE63C}" destId="{D3603C03-3B44-474F-9E0B-8B755214456E}" srcOrd="0" destOrd="0" presId="urn:microsoft.com/office/officeart/2005/8/layout/hierarchy1"/>
    <dgm:cxn modelId="{9C0B4CE4-CE31-43FB-A24E-7A00592C1B14}" srcId="{EAEA888D-2D2D-46BE-B52B-8A24F4D7576E}" destId="{2DDC387A-0513-419B-A8E0-87748A88D207}" srcOrd="0" destOrd="0" parTransId="{67F71368-1943-4B8F-A47D-29297C7CE63C}" sibTransId="{A48D67B5-19D4-45EF-BD8D-30E31249680C}"/>
    <dgm:cxn modelId="{860A69F2-244F-4938-8AB3-51A261C058D1}" type="presOf" srcId="{DE83EFCD-F028-482C-BB32-8D2485F65216}" destId="{6D573C77-EA8A-4E42-AD13-3DBE34288B61}" srcOrd="0" destOrd="0" presId="urn:microsoft.com/office/officeart/2005/8/layout/hierarchy1"/>
    <dgm:cxn modelId="{07AFE6FB-BB65-4D60-AB50-BBA1E8844C60}" type="presOf" srcId="{2DDC387A-0513-419B-A8E0-87748A88D207}" destId="{C8C905F6-899A-468C-8DA4-76EE2AAE0B05}" srcOrd="0" destOrd="0" presId="urn:microsoft.com/office/officeart/2005/8/layout/hierarchy1"/>
    <dgm:cxn modelId="{C3E97CED-41AB-430A-89BD-01F6FA0C20FA}" type="presParOf" srcId="{6D573C77-EA8A-4E42-AD13-3DBE34288B61}" destId="{CCAD723A-0868-4FAD-A299-215E154CBC79}" srcOrd="0" destOrd="0" presId="urn:microsoft.com/office/officeart/2005/8/layout/hierarchy1"/>
    <dgm:cxn modelId="{922CDDD2-8D74-4265-AF66-F3DC60E5CB3E}" type="presParOf" srcId="{CCAD723A-0868-4FAD-A299-215E154CBC79}" destId="{A7763E06-7782-40F7-9D8F-73D08C4E9FC2}" srcOrd="0" destOrd="0" presId="urn:microsoft.com/office/officeart/2005/8/layout/hierarchy1"/>
    <dgm:cxn modelId="{E7FA5811-A0EF-483A-8BB3-F913E27784F2}" type="presParOf" srcId="{A7763E06-7782-40F7-9D8F-73D08C4E9FC2}" destId="{16542EFD-45B0-48CA-AD8A-EF6288ECF1BD}" srcOrd="0" destOrd="0" presId="urn:microsoft.com/office/officeart/2005/8/layout/hierarchy1"/>
    <dgm:cxn modelId="{A5F41EF0-AFC1-48DE-B2A3-0D5AACB861EE}" type="presParOf" srcId="{A7763E06-7782-40F7-9D8F-73D08C4E9FC2}" destId="{08BE431D-55F0-4DF3-9243-661C7456B235}" srcOrd="1" destOrd="0" presId="urn:microsoft.com/office/officeart/2005/8/layout/hierarchy1"/>
    <dgm:cxn modelId="{BB34901C-C159-4E72-9043-9C81518049C0}" type="presParOf" srcId="{CCAD723A-0868-4FAD-A299-215E154CBC79}" destId="{47F44E47-26BD-47A7-AECB-A225E2609D8F}" srcOrd="1" destOrd="0" presId="urn:microsoft.com/office/officeart/2005/8/layout/hierarchy1"/>
    <dgm:cxn modelId="{4B90EB20-F33F-4038-8B98-BEF70EC33DAD}" type="presParOf" srcId="{47F44E47-26BD-47A7-AECB-A225E2609D8F}" destId="{D3603C03-3B44-474F-9E0B-8B755214456E}" srcOrd="0" destOrd="0" presId="urn:microsoft.com/office/officeart/2005/8/layout/hierarchy1"/>
    <dgm:cxn modelId="{2B9618A7-6247-47D5-B8C8-8835C4573E19}" type="presParOf" srcId="{47F44E47-26BD-47A7-AECB-A225E2609D8F}" destId="{14AE447D-E52B-47AA-9254-F9E21B12DD66}" srcOrd="1" destOrd="0" presId="urn:microsoft.com/office/officeart/2005/8/layout/hierarchy1"/>
    <dgm:cxn modelId="{88AE78E9-BE02-42FE-8729-B3D28714B94C}" type="presParOf" srcId="{14AE447D-E52B-47AA-9254-F9E21B12DD66}" destId="{82D50F9A-3A3B-4F95-B9D4-5344E0F5E11A}" srcOrd="0" destOrd="0" presId="urn:microsoft.com/office/officeart/2005/8/layout/hierarchy1"/>
    <dgm:cxn modelId="{9B86BC5F-FD43-4002-8A69-0AF462F78459}" type="presParOf" srcId="{82D50F9A-3A3B-4F95-B9D4-5344E0F5E11A}" destId="{83CDEF30-DFEF-4BED-9EF5-B00661479BFA}" srcOrd="0" destOrd="0" presId="urn:microsoft.com/office/officeart/2005/8/layout/hierarchy1"/>
    <dgm:cxn modelId="{BD0B7CA3-54A5-42D9-88BA-0660DBF604BE}" type="presParOf" srcId="{82D50F9A-3A3B-4F95-B9D4-5344E0F5E11A}" destId="{C8C905F6-899A-468C-8DA4-76EE2AAE0B05}" srcOrd="1" destOrd="0" presId="urn:microsoft.com/office/officeart/2005/8/layout/hierarchy1"/>
    <dgm:cxn modelId="{7F5A7DCA-8A1A-4E42-8794-5191D629C0DC}" type="presParOf" srcId="{14AE447D-E52B-47AA-9254-F9E21B12DD66}" destId="{E76DB725-2C52-4B83-ACB4-07DF68569C19}" srcOrd="1" destOrd="0" presId="urn:microsoft.com/office/officeart/2005/8/layout/hierarchy1"/>
    <dgm:cxn modelId="{5B920B41-2015-47FC-82FC-1475B59DF38C}" type="presParOf" srcId="{47F44E47-26BD-47A7-AECB-A225E2609D8F}" destId="{6B878EED-B495-4825-A78B-3671051AEBD0}" srcOrd="2" destOrd="0" presId="urn:microsoft.com/office/officeart/2005/8/layout/hierarchy1"/>
    <dgm:cxn modelId="{88B9F079-F72B-4613-82E8-877B19D2D7F2}" type="presParOf" srcId="{47F44E47-26BD-47A7-AECB-A225E2609D8F}" destId="{6334A36C-5A79-4E80-8F62-2A8613692C7D}" srcOrd="3" destOrd="0" presId="urn:microsoft.com/office/officeart/2005/8/layout/hierarchy1"/>
    <dgm:cxn modelId="{B4AD7AC8-4F9C-4441-9E37-9F58F2FA0B85}" type="presParOf" srcId="{6334A36C-5A79-4E80-8F62-2A8613692C7D}" destId="{7A315ED1-AEC3-40D4-971A-1ACD1AC7044F}" srcOrd="0" destOrd="0" presId="urn:microsoft.com/office/officeart/2005/8/layout/hierarchy1"/>
    <dgm:cxn modelId="{BD65EF42-4EF1-401A-B7F4-61280D40CFAF}" type="presParOf" srcId="{7A315ED1-AEC3-40D4-971A-1ACD1AC7044F}" destId="{D0F355B8-4BD4-47A2-BE0D-22B72588ADE1}" srcOrd="0" destOrd="0" presId="urn:microsoft.com/office/officeart/2005/8/layout/hierarchy1"/>
    <dgm:cxn modelId="{B2ED740D-0484-4581-B812-2C24A0692509}" type="presParOf" srcId="{7A315ED1-AEC3-40D4-971A-1ACD1AC7044F}" destId="{87C74F5C-10D7-4E53-A25D-D3E16F344F28}" srcOrd="1" destOrd="0" presId="urn:microsoft.com/office/officeart/2005/8/layout/hierarchy1"/>
    <dgm:cxn modelId="{D74AB341-75E0-4D23-8794-266180AA548C}" type="presParOf" srcId="{6334A36C-5A79-4E80-8F62-2A8613692C7D}" destId="{B6B54B0E-3516-4490-B6E6-C9175470D87C}" srcOrd="1" destOrd="0" presId="urn:microsoft.com/office/officeart/2005/8/layout/hierarchy1"/>
    <dgm:cxn modelId="{EC2EF2CE-BF80-469C-8893-C50AA100E947}" type="presParOf" srcId="{47F44E47-26BD-47A7-AECB-A225E2609D8F}" destId="{5CDD003A-092B-42DF-9201-AE80DD62FF74}" srcOrd="4" destOrd="0" presId="urn:microsoft.com/office/officeart/2005/8/layout/hierarchy1"/>
    <dgm:cxn modelId="{C5DE79FA-DA39-4043-A8F2-0CBE27694553}" type="presParOf" srcId="{47F44E47-26BD-47A7-AECB-A225E2609D8F}" destId="{4974526F-ECB8-45A7-B347-CD56F1B61A5D}" srcOrd="5" destOrd="0" presId="urn:microsoft.com/office/officeart/2005/8/layout/hierarchy1"/>
    <dgm:cxn modelId="{D436672A-7EBD-4F2D-A454-9B2ADF0DD6AC}" type="presParOf" srcId="{4974526F-ECB8-45A7-B347-CD56F1B61A5D}" destId="{2D4848B7-9D45-4F71-A372-68253A7D84C4}" srcOrd="0" destOrd="0" presId="urn:microsoft.com/office/officeart/2005/8/layout/hierarchy1"/>
    <dgm:cxn modelId="{73060755-1279-477F-917C-7CE32FE1F8C2}" type="presParOf" srcId="{2D4848B7-9D45-4F71-A372-68253A7D84C4}" destId="{9DEA003A-D0A3-43FE-8014-3322A4A37AB1}" srcOrd="0" destOrd="0" presId="urn:microsoft.com/office/officeart/2005/8/layout/hierarchy1"/>
    <dgm:cxn modelId="{367E6B54-9C69-4E86-BEA7-217541D515FD}" type="presParOf" srcId="{2D4848B7-9D45-4F71-A372-68253A7D84C4}" destId="{416D8CB3-7248-4B39-8041-EF9809514BC6}" srcOrd="1" destOrd="0" presId="urn:microsoft.com/office/officeart/2005/8/layout/hierarchy1"/>
    <dgm:cxn modelId="{4BAC6655-923D-4AF2-8D75-0D5641EEF0A1}" type="presParOf" srcId="{4974526F-ECB8-45A7-B347-CD56F1B61A5D}" destId="{EE218B43-D3B0-48A7-B4F9-ACCEC03782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3738D-5B0A-431E-99A8-057960281846}">
      <dsp:nvSpPr>
        <dsp:cNvPr id="0" name=""/>
        <dsp:cNvSpPr/>
      </dsp:nvSpPr>
      <dsp:spPr>
        <a:xfrm>
          <a:off x="3943276" y="2142067"/>
          <a:ext cx="422968" cy="1818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484" y="0"/>
              </a:lnTo>
              <a:lnTo>
                <a:pt x="211484" y="1818764"/>
              </a:lnTo>
              <a:lnTo>
                <a:pt x="422968" y="181876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E736F-C615-49E6-A625-6A010DC558EA}">
      <dsp:nvSpPr>
        <dsp:cNvPr id="0" name=""/>
        <dsp:cNvSpPr/>
      </dsp:nvSpPr>
      <dsp:spPr>
        <a:xfrm>
          <a:off x="3943276" y="2142067"/>
          <a:ext cx="422968" cy="909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484" y="0"/>
              </a:lnTo>
              <a:lnTo>
                <a:pt x="211484" y="909382"/>
              </a:lnTo>
              <a:lnTo>
                <a:pt x="422968" y="90938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FF152-1E19-410B-92CC-5211CF6179A0}">
      <dsp:nvSpPr>
        <dsp:cNvPr id="0" name=""/>
        <dsp:cNvSpPr/>
      </dsp:nvSpPr>
      <dsp:spPr>
        <a:xfrm>
          <a:off x="3943276" y="2096347"/>
          <a:ext cx="4229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968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114F9-56BF-4B94-8F99-E2D2F6662C01}">
      <dsp:nvSpPr>
        <dsp:cNvPr id="0" name=""/>
        <dsp:cNvSpPr/>
      </dsp:nvSpPr>
      <dsp:spPr>
        <a:xfrm>
          <a:off x="3943276" y="1232684"/>
          <a:ext cx="422968" cy="909382"/>
        </a:xfrm>
        <a:custGeom>
          <a:avLst/>
          <a:gdLst/>
          <a:ahLst/>
          <a:cxnLst/>
          <a:rect l="0" t="0" r="0" b="0"/>
          <a:pathLst>
            <a:path>
              <a:moveTo>
                <a:pt x="0" y="909382"/>
              </a:moveTo>
              <a:lnTo>
                <a:pt x="211484" y="909382"/>
              </a:lnTo>
              <a:lnTo>
                <a:pt x="211484" y="0"/>
              </a:lnTo>
              <a:lnTo>
                <a:pt x="422968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4606A-B8C2-4D8C-B904-97349B565FF8}">
      <dsp:nvSpPr>
        <dsp:cNvPr id="0" name=""/>
        <dsp:cNvSpPr/>
      </dsp:nvSpPr>
      <dsp:spPr>
        <a:xfrm>
          <a:off x="3943276" y="323302"/>
          <a:ext cx="422968" cy="1818764"/>
        </a:xfrm>
        <a:custGeom>
          <a:avLst/>
          <a:gdLst/>
          <a:ahLst/>
          <a:cxnLst/>
          <a:rect l="0" t="0" r="0" b="0"/>
          <a:pathLst>
            <a:path>
              <a:moveTo>
                <a:pt x="0" y="1818764"/>
              </a:moveTo>
              <a:lnTo>
                <a:pt x="211484" y="1818764"/>
              </a:lnTo>
              <a:lnTo>
                <a:pt x="211484" y="0"/>
              </a:lnTo>
              <a:lnTo>
                <a:pt x="422968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0CCF1-9B95-4E79-A47A-6B5CF69F79AF}">
      <dsp:nvSpPr>
        <dsp:cNvPr id="0" name=""/>
        <dsp:cNvSpPr/>
      </dsp:nvSpPr>
      <dsp:spPr>
        <a:xfrm>
          <a:off x="448604" y="1604888"/>
          <a:ext cx="3494671" cy="10743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L’écrit doit permettre d’identifier</a:t>
          </a:r>
          <a:endParaRPr lang="fr-FR" sz="2400" b="1" kern="1200" dirty="0">
            <a:solidFill>
              <a:srgbClr val="FF0000"/>
            </a:solidFill>
          </a:endParaRPr>
        </a:p>
      </dsp:txBody>
      <dsp:txXfrm>
        <a:off x="448604" y="1604888"/>
        <a:ext cx="3494671" cy="1074357"/>
      </dsp:txXfrm>
    </dsp:sp>
    <dsp:sp modelId="{A8B04F1F-5255-420C-984A-D41D9CDBBB68}">
      <dsp:nvSpPr>
        <dsp:cNvPr id="0" name=""/>
        <dsp:cNvSpPr/>
      </dsp:nvSpPr>
      <dsp:spPr>
        <a:xfrm>
          <a:off x="4366245" y="788"/>
          <a:ext cx="6115617" cy="645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</a:t>
          </a: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émetteur</a:t>
          </a:r>
          <a:r>
            <a:rPr lang="fr-FR" sz="24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(qui l’envoie) </a:t>
          </a:r>
        </a:p>
      </dsp:txBody>
      <dsp:txXfrm>
        <a:off x="4366245" y="788"/>
        <a:ext cx="6115617" cy="645027"/>
      </dsp:txXfrm>
    </dsp:sp>
    <dsp:sp modelId="{3BB8CFDA-76AF-4E17-88B7-C4A14FE1AB64}">
      <dsp:nvSpPr>
        <dsp:cNvPr id="0" name=""/>
        <dsp:cNvSpPr/>
      </dsp:nvSpPr>
      <dsp:spPr>
        <a:xfrm>
          <a:off x="4366245" y="910171"/>
          <a:ext cx="6115617" cy="645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</a:t>
          </a: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destinataire</a:t>
          </a:r>
          <a:r>
            <a:rPr lang="fr-FR" sz="2400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(à qui il est destiné) </a:t>
          </a:r>
          <a:endParaRPr lang="fr-FR" sz="2400" kern="12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366245" y="910171"/>
        <a:ext cx="6115617" cy="645027"/>
      </dsp:txXfrm>
    </dsp:sp>
    <dsp:sp modelId="{CB96F4BA-CE77-4AA5-AB18-BA04E2359495}">
      <dsp:nvSpPr>
        <dsp:cNvPr id="0" name=""/>
        <dsp:cNvSpPr/>
      </dsp:nvSpPr>
      <dsp:spPr>
        <a:xfrm>
          <a:off x="4366245" y="1819553"/>
          <a:ext cx="6115617" cy="645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</a:t>
          </a: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date</a:t>
          </a:r>
          <a:r>
            <a:rPr lang="fr-FR" sz="2400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de création </a:t>
          </a:r>
          <a:endParaRPr lang="fr-FR" sz="2400" kern="12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366245" y="1819553"/>
        <a:ext cx="6115617" cy="645027"/>
      </dsp:txXfrm>
    </dsp:sp>
    <dsp:sp modelId="{CE294ED8-FF8E-4147-A297-67497D4E813B}">
      <dsp:nvSpPr>
        <dsp:cNvPr id="0" name=""/>
        <dsp:cNvSpPr/>
      </dsp:nvSpPr>
      <dsp:spPr>
        <a:xfrm>
          <a:off x="4366245" y="2728935"/>
          <a:ext cx="6115617" cy="645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</a:t>
          </a: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lieu</a:t>
          </a:r>
          <a:r>
            <a:rPr lang="fr-FR" sz="2400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de création </a:t>
          </a:r>
          <a:endParaRPr lang="fr-FR" sz="2400" kern="12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366245" y="2728935"/>
        <a:ext cx="6115617" cy="645027"/>
      </dsp:txXfrm>
    </dsp:sp>
    <dsp:sp modelId="{5EC3877F-9FC8-4B57-B45C-B395EB2A2352}">
      <dsp:nvSpPr>
        <dsp:cNvPr id="0" name=""/>
        <dsp:cNvSpPr/>
      </dsp:nvSpPr>
      <dsp:spPr>
        <a:xfrm>
          <a:off x="4366245" y="3638318"/>
          <a:ext cx="6115617" cy="645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</a:t>
          </a: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objet</a:t>
          </a:r>
          <a:r>
            <a:rPr lang="fr-FR" sz="24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(la cause) du message </a:t>
          </a:r>
        </a:p>
      </dsp:txBody>
      <dsp:txXfrm>
        <a:off x="4366245" y="3638318"/>
        <a:ext cx="6115617" cy="645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87B22-EFD9-4DFA-9A7A-7CD3D3C416CF}">
      <dsp:nvSpPr>
        <dsp:cNvPr id="0" name=""/>
        <dsp:cNvSpPr/>
      </dsp:nvSpPr>
      <dsp:spPr>
        <a:xfrm>
          <a:off x="3619619" y="0"/>
          <a:ext cx="6650005" cy="11562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doit être claire, précise et directe</a:t>
          </a:r>
          <a:endParaRPr lang="fr-FR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ne doit pas faire perdre de temps à son lecteur</a:t>
          </a:r>
          <a:endParaRPr lang="fr-FR" sz="2000" b="1" kern="1200" dirty="0"/>
        </a:p>
      </dsp:txBody>
      <dsp:txXfrm>
        <a:off x="3619619" y="144529"/>
        <a:ext cx="6216419" cy="867171"/>
      </dsp:txXfrm>
    </dsp:sp>
    <dsp:sp modelId="{6905B905-C382-492C-A451-E77FF31B7CCD}">
      <dsp:nvSpPr>
        <dsp:cNvPr id="0" name=""/>
        <dsp:cNvSpPr/>
      </dsp:nvSpPr>
      <dsp:spPr>
        <a:xfrm>
          <a:off x="813716" y="0"/>
          <a:ext cx="2805903" cy="11562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L’écriture</a:t>
          </a:r>
          <a:endParaRPr lang="fr-FR" sz="2400" b="1" kern="1200" dirty="0">
            <a:solidFill>
              <a:srgbClr val="FF0000"/>
            </a:solidFill>
          </a:endParaRPr>
        </a:p>
      </dsp:txBody>
      <dsp:txXfrm>
        <a:off x="870158" y="56442"/>
        <a:ext cx="2693019" cy="1043345"/>
      </dsp:txXfrm>
    </dsp:sp>
    <dsp:sp modelId="{2FCF3D23-F1D3-4A33-927C-3E2A69AF9F60}">
      <dsp:nvSpPr>
        <dsp:cNvPr id="0" name=""/>
        <dsp:cNvSpPr/>
      </dsp:nvSpPr>
      <dsp:spPr>
        <a:xfrm>
          <a:off x="3619619" y="1271851"/>
          <a:ext cx="6650005" cy="11562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ne doit pas perturber, distraire et détourner le lecteur du fond du message </a:t>
          </a:r>
        </a:p>
      </dsp:txBody>
      <dsp:txXfrm>
        <a:off x="3619619" y="1416380"/>
        <a:ext cx="6216419" cy="867171"/>
      </dsp:txXfrm>
    </dsp:sp>
    <dsp:sp modelId="{7354BB13-EF5F-40A3-B4B4-B590515EFBC5}">
      <dsp:nvSpPr>
        <dsp:cNvPr id="0" name=""/>
        <dsp:cNvSpPr/>
      </dsp:nvSpPr>
      <dsp:spPr>
        <a:xfrm>
          <a:off x="813716" y="1271851"/>
          <a:ext cx="2805903" cy="11562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L’orthographe</a:t>
          </a:r>
        </a:p>
      </dsp:txBody>
      <dsp:txXfrm>
        <a:off x="870158" y="1328293"/>
        <a:ext cx="2693019" cy="1043345"/>
      </dsp:txXfrm>
    </dsp:sp>
    <dsp:sp modelId="{98DD6A06-8C61-491D-9590-53E2ECF698EA}">
      <dsp:nvSpPr>
        <dsp:cNvPr id="0" name=""/>
        <dsp:cNvSpPr/>
      </dsp:nvSpPr>
      <dsp:spPr>
        <a:xfrm>
          <a:off x="3619619" y="2543703"/>
          <a:ext cx="6650005" cy="11562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doit être aérée et faciliter la lecture</a:t>
          </a:r>
        </a:p>
      </dsp:txBody>
      <dsp:txXfrm>
        <a:off x="3619619" y="2688232"/>
        <a:ext cx="6216419" cy="867171"/>
      </dsp:txXfrm>
    </dsp:sp>
    <dsp:sp modelId="{1EA43195-00AA-4FC0-908A-AE9A20656819}">
      <dsp:nvSpPr>
        <dsp:cNvPr id="0" name=""/>
        <dsp:cNvSpPr/>
      </dsp:nvSpPr>
      <dsp:spPr>
        <a:xfrm>
          <a:off x="813716" y="2543703"/>
          <a:ext cx="2805903" cy="11562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mise en page</a:t>
          </a:r>
        </a:p>
      </dsp:txBody>
      <dsp:txXfrm>
        <a:off x="870158" y="2600145"/>
        <a:ext cx="2693019" cy="1043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D003A-092B-42DF-9201-AE80DD62FF74}">
      <dsp:nvSpPr>
        <dsp:cNvPr id="0" name=""/>
        <dsp:cNvSpPr/>
      </dsp:nvSpPr>
      <dsp:spPr>
        <a:xfrm>
          <a:off x="5224256" y="1414007"/>
          <a:ext cx="3716098" cy="873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5394"/>
              </a:lnTo>
              <a:lnTo>
                <a:pt x="3716098" y="595394"/>
              </a:lnTo>
              <a:lnTo>
                <a:pt x="3716098" y="8736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78EED-B495-4825-A78B-3671051AEBD0}">
      <dsp:nvSpPr>
        <dsp:cNvPr id="0" name=""/>
        <dsp:cNvSpPr/>
      </dsp:nvSpPr>
      <dsp:spPr>
        <a:xfrm>
          <a:off x="5178536" y="1414007"/>
          <a:ext cx="91440" cy="8736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5394"/>
              </a:lnTo>
              <a:lnTo>
                <a:pt x="90150" y="595394"/>
              </a:lnTo>
              <a:lnTo>
                <a:pt x="90150" y="8736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03C03-3B44-474F-9E0B-8B755214456E}">
      <dsp:nvSpPr>
        <dsp:cNvPr id="0" name=""/>
        <dsp:cNvSpPr/>
      </dsp:nvSpPr>
      <dsp:spPr>
        <a:xfrm>
          <a:off x="1552588" y="1414007"/>
          <a:ext cx="3671668" cy="873690"/>
        </a:xfrm>
        <a:custGeom>
          <a:avLst/>
          <a:gdLst/>
          <a:ahLst/>
          <a:cxnLst/>
          <a:rect l="0" t="0" r="0" b="0"/>
          <a:pathLst>
            <a:path>
              <a:moveTo>
                <a:pt x="3671668" y="0"/>
              </a:moveTo>
              <a:lnTo>
                <a:pt x="3671668" y="595394"/>
              </a:lnTo>
              <a:lnTo>
                <a:pt x="0" y="595394"/>
              </a:lnTo>
              <a:lnTo>
                <a:pt x="0" y="8736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42EFD-45B0-48CA-AD8A-EF6288ECF1BD}">
      <dsp:nvSpPr>
        <dsp:cNvPr id="0" name=""/>
        <dsp:cNvSpPr/>
      </dsp:nvSpPr>
      <dsp:spPr>
        <a:xfrm>
          <a:off x="3468664" y="110068"/>
          <a:ext cx="3511183" cy="130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E431D-55F0-4DF3-9243-661C7456B235}">
      <dsp:nvSpPr>
        <dsp:cNvPr id="0" name=""/>
        <dsp:cNvSpPr/>
      </dsp:nvSpPr>
      <dsp:spPr>
        <a:xfrm>
          <a:off x="3802452" y="427167"/>
          <a:ext cx="3511183" cy="130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contenu du message est organisé en trois parties</a:t>
          </a:r>
          <a:endParaRPr lang="fr-FR" sz="2400" b="1" kern="1200" dirty="0"/>
        </a:p>
      </dsp:txBody>
      <dsp:txXfrm>
        <a:off x="3840643" y="465358"/>
        <a:ext cx="3434801" cy="1227557"/>
      </dsp:txXfrm>
    </dsp:sp>
    <dsp:sp modelId="{83CDEF30-DFEF-4BED-9EF5-B00661479BFA}">
      <dsp:nvSpPr>
        <dsp:cNvPr id="0" name=""/>
        <dsp:cNvSpPr/>
      </dsp:nvSpPr>
      <dsp:spPr>
        <a:xfrm>
          <a:off x="6111" y="2287698"/>
          <a:ext cx="3092953" cy="1518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C905F6-899A-468C-8DA4-76EE2AAE0B05}">
      <dsp:nvSpPr>
        <dsp:cNvPr id="0" name=""/>
        <dsp:cNvSpPr/>
      </dsp:nvSpPr>
      <dsp:spPr>
        <a:xfrm>
          <a:off x="339899" y="2604796"/>
          <a:ext cx="3092953" cy="1518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une </a:t>
          </a: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introduction</a:t>
          </a:r>
          <a:endParaRPr lang="fr-FR" sz="24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84373" y="2649270"/>
        <a:ext cx="3004005" cy="1429519"/>
      </dsp:txXfrm>
    </dsp:sp>
    <dsp:sp modelId="{D0F355B8-4BD4-47A2-BE0D-22B72588ADE1}">
      <dsp:nvSpPr>
        <dsp:cNvPr id="0" name=""/>
        <dsp:cNvSpPr/>
      </dsp:nvSpPr>
      <dsp:spPr>
        <a:xfrm>
          <a:off x="3766640" y="2287698"/>
          <a:ext cx="3004092" cy="1518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C74F5C-10D7-4E53-A25D-D3E16F344F28}">
      <dsp:nvSpPr>
        <dsp:cNvPr id="0" name=""/>
        <dsp:cNvSpPr/>
      </dsp:nvSpPr>
      <dsp:spPr>
        <a:xfrm>
          <a:off x="4100428" y="2604796"/>
          <a:ext cx="3004092" cy="1518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un </a:t>
          </a: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développement</a:t>
          </a:r>
          <a:endParaRPr lang="fr-FR" sz="24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144902" y="2649270"/>
        <a:ext cx="2915144" cy="1429519"/>
      </dsp:txXfrm>
    </dsp:sp>
    <dsp:sp modelId="{9DEA003A-D0A3-43FE-8014-3322A4A37AB1}">
      <dsp:nvSpPr>
        <dsp:cNvPr id="0" name=""/>
        <dsp:cNvSpPr/>
      </dsp:nvSpPr>
      <dsp:spPr>
        <a:xfrm>
          <a:off x="7438309" y="2287698"/>
          <a:ext cx="3004092" cy="1518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D8CB3-7248-4B39-8041-EF9809514BC6}">
      <dsp:nvSpPr>
        <dsp:cNvPr id="0" name=""/>
        <dsp:cNvSpPr/>
      </dsp:nvSpPr>
      <dsp:spPr>
        <a:xfrm>
          <a:off x="7772097" y="2604796"/>
          <a:ext cx="3004092" cy="1518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une </a:t>
          </a: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conclusion</a:t>
          </a:r>
          <a:endParaRPr lang="fr-FR" sz="2400" kern="1200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816571" y="2649270"/>
        <a:ext cx="2915144" cy="1429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7049E-F3A0-B449-8DE4-E07E38313756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10F8A-C950-564C-BA57-764E7EBE94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489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558800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Structure des écrits professionnels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58801"/>
            <a:ext cx="7047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>
                <a:solidFill>
                  <a:srgbClr val="FFFF00"/>
                </a:solidFill>
              </a:rPr>
              <a:t>2.1. La forme du message (structure physique)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26997370"/>
              </p:ext>
            </p:extLst>
          </p:nvPr>
        </p:nvGraphicFramePr>
        <p:xfrm>
          <a:off x="630766" y="1771358"/>
          <a:ext cx="10930468" cy="4284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62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20CCF1-9B95-4E79-A47A-6B5CF69F7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4B20CCF1-9B95-4E79-A47A-6B5CF69F79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44606A-B8C2-4D8C-B904-97349B565F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2844606A-B8C2-4D8C-B904-97349B565F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B04F1F-5255-420C-984A-D41D9CDBB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A8B04F1F-5255-420C-984A-D41D9CDBBB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2114F9-56BF-4B94-8F99-E2D2F6662C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B82114F9-56BF-4B94-8F99-E2D2F6662C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B8CFDA-76AF-4E17-88B7-C4A14FE1A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3BB8CFDA-76AF-4E17-88B7-C4A14FE1AB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4FF152-1E19-410B-92CC-5211CF617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1F4FF152-1E19-410B-92CC-5211CF6179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96F4BA-CE77-4AA5-AB18-BA04E2359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CB96F4BA-CE77-4AA5-AB18-BA04E23594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8E736F-C615-49E6-A625-6A010DC55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1F8E736F-C615-49E6-A625-6A010DC558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294ED8-FF8E-4147-A297-67497D4E8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CE294ED8-FF8E-4147-A297-67497D4E81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D3738D-5B0A-431E-99A8-057960281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D2D3738D-5B0A-431E-99A8-0579602818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C3877F-9FC8-4B57-B45C-B395EB2A2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5EC3877F-9FC8-4B57-B45C-B395EB2A23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29397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Structure des écrits professionnels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29397"/>
            <a:ext cx="7047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>
                <a:solidFill>
                  <a:srgbClr val="FFFF00"/>
                </a:solidFill>
              </a:rPr>
              <a:t>2.1. La forme du message (structure physique)</a:t>
            </a:r>
          </a:p>
        </p:txBody>
      </p:sp>
      <p:sp>
        <p:nvSpPr>
          <p:cNvPr id="3" name="Rectangle 2"/>
          <p:cNvSpPr/>
          <p:nvPr/>
        </p:nvSpPr>
        <p:spPr>
          <a:xfrm>
            <a:off x="816926" y="1320801"/>
            <a:ext cx="10401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mise en forme doit renforcer le message et en facilité la lecture et la compréhension 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509716000"/>
              </p:ext>
            </p:extLst>
          </p:nvPr>
        </p:nvGraphicFramePr>
        <p:xfrm>
          <a:off x="135464" y="2413000"/>
          <a:ext cx="11083342" cy="3699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599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7573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Structure des écrits professionnels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75733"/>
            <a:ext cx="7047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>
                <a:solidFill>
                  <a:srgbClr val="FFFF00"/>
                </a:solidFill>
              </a:rPr>
              <a:t>2.1. La forme du message (structure physique)</a:t>
            </a:r>
          </a:p>
        </p:txBody>
      </p:sp>
      <p:sp>
        <p:nvSpPr>
          <p:cNvPr id="3" name="Rectangle 2"/>
          <p:cNvSpPr/>
          <p:nvPr/>
        </p:nvSpPr>
        <p:spPr>
          <a:xfrm>
            <a:off x="287781" y="1524035"/>
            <a:ext cx="7575131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L’écrit doit respecter les règles de mise en page professionnelles : </a:t>
            </a:r>
          </a:p>
          <a:p>
            <a:pPr marL="914400" lvl="1" indent="-457200" fontAlgn="base" hangingPunct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marges, </a:t>
            </a:r>
          </a:p>
          <a:p>
            <a:pPr marL="914400" lvl="1" indent="-457200" fontAlgn="base" hangingPunct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positionnement des blocs de texte, </a:t>
            </a:r>
          </a:p>
          <a:p>
            <a:pPr marL="914400" lvl="1" indent="-457200" fontAlgn="base" hangingPunct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de type Arial, </a:t>
            </a:r>
            <a:r>
              <a:rPr lang="fr-FR" sz="28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Aptos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Times New Roman </a:t>
            </a:r>
          </a:p>
          <a:p>
            <a:pPr marL="914400" lvl="1" indent="-457200" fontAlgn="base" hangingPunct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Corps du </a:t>
            </a:r>
            <a:r>
              <a:rPr lang="fr-FR" sz="28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texe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 10 minimum à 12 maximum.</a:t>
            </a:r>
            <a:endParaRPr lang="fr-FR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 descr="Capture d’écran">
            <a:extLst>
              <a:ext uri="{FF2B5EF4-FFF2-40B4-BE49-F238E27FC236}">
                <a16:creationId xmlns:a16="http://schemas.microsoft.com/office/drawing/2014/main" id="{0576F291-A900-79FC-CA64-614BBB263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287" y="1283384"/>
            <a:ext cx="3893820" cy="448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43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558800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Structure des écrits professionnels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6533"/>
            <a:ext cx="6616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>
                <a:solidFill>
                  <a:srgbClr val="FFFF00"/>
                </a:solidFill>
              </a:rPr>
              <a:t>2.2. Le fond du message (structure logique)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698308037"/>
              </p:ext>
            </p:extLst>
          </p:nvPr>
        </p:nvGraphicFramePr>
        <p:xfrm>
          <a:off x="427565" y="1210734"/>
          <a:ext cx="10782301" cy="4233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83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42EFD-45B0-48CA-AD8A-EF6288ECF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6542EFD-45B0-48CA-AD8A-EF6288ECF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BE431D-55F0-4DF3-9243-661C7456B2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08BE431D-55F0-4DF3-9243-661C7456B2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03C03-3B44-474F-9E0B-8B7552144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3603C03-3B44-474F-9E0B-8B75521445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CDEF30-DFEF-4BED-9EF5-B00661479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83CDEF30-DFEF-4BED-9EF5-B00661479B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C905F6-899A-468C-8DA4-76EE2AAE0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8C905F6-899A-468C-8DA4-76EE2AAE0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878EED-B495-4825-A78B-3671051AE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6B878EED-B495-4825-A78B-3671051AEB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F355B8-4BD4-47A2-BE0D-22B72588AD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D0F355B8-4BD4-47A2-BE0D-22B72588AD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C74F5C-10D7-4E53-A25D-D3E16F344F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87C74F5C-10D7-4E53-A25D-D3E16F344F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DD003A-092B-42DF-9201-AE80DD62F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5CDD003A-092B-42DF-9201-AE80DD62FF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EA003A-D0A3-43FE-8014-3322A4A37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9DEA003A-D0A3-43FE-8014-3322A4A37A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6D8CB3-7248-4B39-8041-EF9809514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416D8CB3-7248-4B39-8041-EF9809514B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0113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Structure des écrits professionnels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01133"/>
            <a:ext cx="6616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>
                <a:solidFill>
                  <a:srgbClr val="FFFF00"/>
                </a:solidFill>
              </a:rPr>
              <a:t>2.2. Le fond du message (structure logique)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774907"/>
              </p:ext>
            </p:extLst>
          </p:nvPr>
        </p:nvGraphicFramePr>
        <p:xfrm>
          <a:off x="857337" y="1837813"/>
          <a:ext cx="10644424" cy="3780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7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6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0172"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fr-FR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L’introduction explique les causes de l’écrit. 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 le situe dans son contexte, rappelle les faits et prépare le destinataire à ce qui sera dit dans le développement.</a:t>
                      </a:r>
                    </a:p>
                    <a:p>
                      <a:pPr marL="342900" lvl="0" indent="-342900" algn="l" fontAlgn="base" hangingPunct="0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400" b="1" i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lettre sur une erreur de facturation débute par un rappel concernant la commande et la facturation.</a:t>
                      </a:r>
                    </a:p>
                    <a:p>
                      <a:pPr marL="342900" lvl="0" indent="-342900" algn="l" fontAlgn="base" hangingPunct="0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400" b="1" i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lettre de modification de réservation commencera par un rappel concernant la réservation.</a:t>
                      </a:r>
                      <a:endParaRPr lang="fr-FR" sz="2400" b="1" i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9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5033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Structure des écrits professionnels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09600"/>
            <a:ext cx="6616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>
                <a:solidFill>
                  <a:srgbClr val="FFFF00"/>
                </a:solidFill>
              </a:rPr>
              <a:t>2.2. Le fond du message (structure logique)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410533"/>
              </p:ext>
            </p:extLst>
          </p:nvPr>
        </p:nvGraphicFramePr>
        <p:xfrm>
          <a:off x="500372" y="1619333"/>
          <a:ext cx="11066555" cy="4808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6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8936"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fr-FR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Développement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développement énonce et explique l’objet de l’écrit. 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idées sont hiérarchisées de façon logique et chronologique afin que le destinataire ait toutes les réponses aux questions qu’il peut se poser.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méthode du </a:t>
                      </a:r>
                      <a:r>
                        <a:rPr lang="fr-FR" sz="24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QQOQCPC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permet d’être complet et précis.</a:t>
                      </a:r>
                    </a:p>
                    <a:p>
                      <a:pPr marL="342900" lvl="0" indent="-342900" algn="l" fontAlgn="base" hangingPunct="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  <a:tabLst>
                          <a:tab pos="457200" algn="l"/>
                        </a:tabLst>
                      </a:pPr>
                      <a:r>
                        <a:rPr lang="fr-FR" sz="2400" b="1" i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la lettre concernant une erreur de facturation, vous expliquez l’erreur de la façon la plus précise possible </a:t>
                      </a:r>
                    </a:p>
                    <a:p>
                      <a:pPr marL="342900" lvl="0" indent="-342900" algn="l" fontAlgn="base" hangingPunct="0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"/>
                        <a:tabLst>
                          <a:tab pos="457200" algn="l"/>
                        </a:tabLst>
                      </a:pPr>
                      <a:r>
                        <a:rPr lang="fr-FR" sz="2400" b="1" i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la lettre de modification de réservation, vous expliquez votre souhait de la façon la plus précise possible </a:t>
                      </a:r>
                      <a:endParaRPr lang="fr-FR" sz="2400" b="1" i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18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67267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Structure des écrits professionnels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570" y="567267"/>
            <a:ext cx="6789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>
                <a:solidFill>
                  <a:srgbClr val="FFFF00"/>
                </a:solidFill>
              </a:rPr>
              <a:t>2.2. Le fond du message (structure logique)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827671"/>
              </p:ext>
            </p:extLst>
          </p:nvPr>
        </p:nvGraphicFramePr>
        <p:xfrm>
          <a:off x="534701" y="1392439"/>
          <a:ext cx="11074002" cy="4792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8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5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92655"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fr-FR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Conclusion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conclusion clôt le message sans brusquerie. 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 doit laisser une bonne impression. 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phrase de courtoisie (remerciement par exemple) peut introduire la formules de politesse. </a:t>
                      </a:r>
                    </a:p>
                    <a:p>
                      <a:pPr marL="342900" lvl="0" indent="-342900" algn="l" fontAlgn="base" hangingPunct="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  <a:tabLst>
                          <a:tab pos="457200" algn="l"/>
                        </a:tabLst>
                      </a:pPr>
                      <a:r>
                        <a:rPr lang="fr-FR" sz="2300" b="1" i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la lettre concernant une erreur de facturation, vous utiliserez une formule de remerciement pour les corrections qui seront réalisées.</a:t>
                      </a:r>
                    </a:p>
                    <a:p>
                      <a:pPr marL="342900" lvl="0" indent="-342900" algn="l" fontAlgn="base" hangingPunct="0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"/>
                        <a:tabLst>
                          <a:tab pos="457200" algn="l"/>
                        </a:tabLst>
                      </a:pPr>
                      <a:r>
                        <a:rPr lang="fr-FR" sz="2300" b="1" i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la lettre de modification de réservation, vous utiliserez une formule de remerciement pour la modification qui sera réalisée.</a:t>
                      </a:r>
                      <a:endParaRPr lang="fr-FR" sz="2300" b="1" i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14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372</TotalTime>
  <Words>480</Words>
  <Application>Microsoft Office PowerPoint</Application>
  <PresentationFormat>Grand écran</PresentationFormat>
  <Paragraphs>54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Ion</vt:lpstr>
      <vt:lpstr>2. Structure des écrits professionnels</vt:lpstr>
      <vt:lpstr>2. Structure des écrits professionnels</vt:lpstr>
      <vt:lpstr>2. Structure des écrits professionnels</vt:lpstr>
      <vt:lpstr>2. Structure des écrits professionnels</vt:lpstr>
      <vt:lpstr>2. Structure des écrits professionnels</vt:lpstr>
      <vt:lpstr>2. Structure des écrits professionnels</vt:lpstr>
      <vt:lpstr>2. Structure des écrits professionnels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42</cp:revision>
  <dcterms:created xsi:type="dcterms:W3CDTF">2014-01-14T07:42:30Z</dcterms:created>
  <dcterms:modified xsi:type="dcterms:W3CDTF">2025-02-15T12:50:34Z</dcterms:modified>
</cp:coreProperties>
</file>