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7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91042-EE4E-46E6-95E2-3FF6A2C1BC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497AD33-7E78-4F64-9A17-30B96E10AE43}">
      <dgm:prSet phldrT="[Texte]" custT="1"/>
      <dgm:spPr/>
      <dgm:t>
        <a:bodyPr/>
        <a:lstStyle/>
        <a:p>
          <a:r>
            <a: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l'écrit professionnel</a:t>
          </a:r>
        </a:p>
      </dgm:t>
    </dgm:pt>
    <dgm:pt modelId="{7CC4DDFA-666E-4E28-83C0-FACE6DCD4540}" type="parTrans" cxnId="{6A78E801-57A6-4CD9-9C12-F6C17558C21D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05CE0-2461-4648-A709-5756CEB065FE}" type="sibTrans" cxnId="{6A78E801-57A6-4CD9-9C12-F6C17558C21D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D0B51-96F0-469C-86F1-5485B36C5A35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Structurer son message</a:t>
          </a:r>
        </a:p>
      </dgm:t>
    </dgm:pt>
    <dgm:pt modelId="{0D8D4FDE-CE5F-40D4-AABD-FBD4DB13EE64}" type="parTrans" cxnId="{F0AABFDB-DA96-4A75-9BD0-D451BBF7694E}">
      <dgm:prSet custT="1"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2B3F6-83D7-498C-AAFD-044B073103DC}" type="sibTrans" cxnId="{F0AABFDB-DA96-4A75-9BD0-D451BBF7694E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134CD-0A0E-4287-87BB-5CE7E4A9F746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Rédiger avec méthode : l'objet, l'introduction, le développement et la conclusion du message</a:t>
          </a:r>
        </a:p>
      </dgm:t>
    </dgm:pt>
    <dgm:pt modelId="{FC377912-C651-461E-B3CF-B1F094DA528D}" type="parTrans" cxnId="{B1230746-C901-4728-9278-B493E627AF1C}">
      <dgm:prSet custT="1"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40A80-2290-4CEF-9AD2-0A2EDA1D2D5B}" type="sibTrans" cxnId="{B1230746-C901-4728-9278-B493E627AF1C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D4430-5CAB-45E6-A346-43AE20D7B32E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Respecter les </a:t>
          </a:r>
          <a:r>
            <a:rPr 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normes professionnelles.</a:t>
          </a:r>
          <a:endParaRPr lang="fr-FR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D1C10-12F8-4D8B-AC59-61DA0FD5474C}" type="parTrans" cxnId="{8BBF48AD-EC75-4E56-9EA1-10A8F36C0F80}">
      <dgm:prSet custT="1"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A9731-6B40-411A-ACC4-609970A2F0C8}" type="sibTrans" cxnId="{8BBF48AD-EC75-4E56-9EA1-10A8F36C0F8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3004B-5D47-4A3B-BB56-DB57B7FF887C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Identifier, les causes, objectifs et enjeux du message</a:t>
          </a:r>
        </a:p>
      </dgm:t>
    </dgm:pt>
    <dgm:pt modelId="{ABE7DC2E-BF27-4134-8A2E-0845501B8837}" type="parTrans" cxnId="{75E71379-C3C2-4625-A87E-DBA4C1F7B3F4}">
      <dgm:prSet custT="1"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C3B45-3865-4360-960D-8ADB12C7E695}" type="sibTrans" cxnId="{75E71379-C3C2-4625-A87E-DBA4C1F7B3F4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0BCBC-0411-44EF-9155-8FCE8B5B7D99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Connaître les spécificités de la communication écrite</a:t>
          </a:r>
        </a:p>
      </dgm:t>
    </dgm:pt>
    <dgm:pt modelId="{2F9D7EB1-6601-43E3-873C-4E57F5AAF942}" type="parTrans" cxnId="{DD0A77C9-D90B-4890-B423-73568CB0F1F6}">
      <dgm:prSet custT="1"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30E7D-125E-49BF-BA51-727ED62059C8}" type="sibTrans" cxnId="{DD0A77C9-D90B-4890-B423-73568CB0F1F6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5D50E-615C-40C3-8698-839DB4A9BDB6}" type="pres">
      <dgm:prSet presAssocID="{28E91042-EE4E-46E6-95E2-3FF6A2C1BC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943A3C-DA8A-406E-BD7A-3C96C15D4388}" type="pres">
      <dgm:prSet presAssocID="{D497AD33-7E78-4F64-9A17-30B96E10AE43}" presName="root1" presStyleCnt="0"/>
      <dgm:spPr/>
    </dgm:pt>
    <dgm:pt modelId="{7262ED11-2577-457A-AB74-02F8CAAFB910}" type="pres">
      <dgm:prSet presAssocID="{D497AD33-7E78-4F64-9A17-30B96E10AE43}" presName="LevelOneTextNode" presStyleLbl="node0" presStyleIdx="0" presStyleCnt="1" custScaleX="159853" custScaleY="92215">
        <dgm:presLayoutVars>
          <dgm:chPref val="3"/>
        </dgm:presLayoutVars>
      </dgm:prSet>
      <dgm:spPr/>
    </dgm:pt>
    <dgm:pt modelId="{C83112EF-56A7-437A-9807-2381D677F290}" type="pres">
      <dgm:prSet presAssocID="{D497AD33-7E78-4F64-9A17-30B96E10AE43}" presName="level2hierChild" presStyleCnt="0"/>
      <dgm:spPr/>
    </dgm:pt>
    <dgm:pt modelId="{B676BC9B-BEAF-435A-8AED-E92A420C13BB}" type="pres">
      <dgm:prSet presAssocID="{ABE7DC2E-BF27-4134-8A2E-0845501B8837}" presName="conn2-1" presStyleLbl="parChTrans1D2" presStyleIdx="0" presStyleCnt="5"/>
      <dgm:spPr/>
    </dgm:pt>
    <dgm:pt modelId="{2FDB6A75-01DE-40E3-88CA-B7FE8883836F}" type="pres">
      <dgm:prSet presAssocID="{ABE7DC2E-BF27-4134-8A2E-0845501B8837}" presName="connTx" presStyleLbl="parChTrans1D2" presStyleIdx="0" presStyleCnt="5"/>
      <dgm:spPr/>
    </dgm:pt>
    <dgm:pt modelId="{975068CD-8950-4C4B-A901-7886AFEB1B56}" type="pres">
      <dgm:prSet presAssocID="{9663004B-5D47-4A3B-BB56-DB57B7FF887C}" presName="root2" presStyleCnt="0"/>
      <dgm:spPr/>
    </dgm:pt>
    <dgm:pt modelId="{9507EF6F-DC45-4A44-AA3D-C348384540C8}" type="pres">
      <dgm:prSet presAssocID="{9663004B-5D47-4A3B-BB56-DB57B7FF887C}" presName="LevelTwoTextNode" presStyleLbl="node2" presStyleIdx="0" presStyleCnt="5" custScaleX="529418" custScaleY="96242">
        <dgm:presLayoutVars>
          <dgm:chPref val="3"/>
        </dgm:presLayoutVars>
      </dgm:prSet>
      <dgm:spPr/>
    </dgm:pt>
    <dgm:pt modelId="{FF16D4E6-1668-48D7-9737-F498C3122243}" type="pres">
      <dgm:prSet presAssocID="{9663004B-5D47-4A3B-BB56-DB57B7FF887C}" presName="level3hierChild" presStyleCnt="0"/>
      <dgm:spPr/>
    </dgm:pt>
    <dgm:pt modelId="{2C7598F4-EE98-4C92-B505-4C5052E6A0ED}" type="pres">
      <dgm:prSet presAssocID="{2F9D7EB1-6601-43E3-873C-4E57F5AAF942}" presName="conn2-1" presStyleLbl="parChTrans1D2" presStyleIdx="1" presStyleCnt="5"/>
      <dgm:spPr/>
    </dgm:pt>
    <dgm:pt modelId="{D0D2D349-A56A-402A-B83C-4BF2AFD905E8}" type="pres">
      <dgm:prSet presAssocID="{2F9D7EB1-6601-43E3-873C-4E57F5AAF942}" presName="connTx" presStyleLbl="parChTrans1D2" presStyleIdx="1" presStyleCnt="5"/>
      <dgm:spPr/>
    </dgm:pt>
    <dgm:pt modelId="{F7B0A24B-9125-4465-B7A4-0F7C7929825A}" type="pres">
      <dgm:prSet presAssocID="{5F30BCBC-0411-44EF-9155-8FCE8B5B7D99}" presName="root2" presStyleCnt="0"/>
      <dgm:spPr/>
    </dgm:pt>
    <dgm:pt modelId="{7447B0BA-F264-4C3A-90A9-280DEBE0205E}" type="pres">
      <dgm:prSet presAssocID="{5F30BCBC-0411-44EF-9155-8FCE8B5B7D99}" presName="LevelTwoTextNode" presStyleLbl="node2" presStyleIdx="1" presStyleCnt="5" custScaleX="529119" custScaleY="96242">
        <dgm:presLayoutVars>
          <dgm:chPref val="3"/>
        </dgm:presLayoutVars>
      </dgm:prSet>
      <dgm:spPr/>
    </dgm:pt>
    <dgm:pt modelId="{0BC83B3E-36A5-4B0B-9989-5DF88A7E5AE2}" type="pres">
      <dgm:prSet presAssocID="{5F30BCBC-0411-44EF-9155-8FCE8B5B7D99}" presName="level3hierChild" presStyleCnt="0"/>
      <dgm:spPr/>
    </dgm:pt>
    <dgm:pt modelId="{EF812443-2BF6-4D31-BD50-E87878E730EA}" type="pres">
      <dgm:prSet presAssocID="{0D8D4FDE-CE5F-40D4-AABD-FBD4DB13EE64}" presName="conn2-1" presStyleLbl="parChTrans1D2" presStyleIdx="2" presStyleCnt="5"/>
      <dgm:spPr/>
    </dgm:pt>
    <dgm:pt modelId="{FFEA08D8-CE7E-4969-86E2-9AEFCC206E3D}" type="pres">
      <dgm:prSet presAssocID="{0D8D4FDE-CE5F-40D4-AABD-FBD4DB13EE64}" presName="connTx" presStyleLbl="parChTrans1D2" presStyleIdx="2" presStyleCnt="5"/>
      <dgm:spPr/>
    </dgm:pt>
    <dgm:pt modelId="{048FCEB3-4D37-47C5-9DAB-9974D267AFBF}" type="pres">
      <dgm:prSet presAssocID="{88FD0B51-96F0-469C-86F1-5485B36C5A35}" presName="root2" presStyleCnt="0"/>
      <dgm:spPr/>
    </dgm:pt>
    <dgm:pt modelId="{72B8CAA5-A5C1-4BFD-A486-1988E78AF8F4}" type="pres">
      <dgm:prSet presAssocID="{88FD0B51-96F0-469C-86F1-5485B36C5A35}" presName="LevelTwoTextNode" presStyleLbl="node2" presStyleIdx="2" presStyleCnt="5" custScaleX="529119" custScaleY="72967">
        <dgm:presLayoutVars>
          <dgm:chPref val="3"/>
        </dgm:presLayoutVars>
      </dgm:prSet>
      <dgm:spPr/>
    </dgm:pt>
    <dgm:pt modelId="{80219B6E-B30A-4905-BB7E-F4C06CE623CA}" type="pres">
      <dgm:prSet presAssocID="{88FD0B51-96F0-469C-86F1-5485B36C5A35}" presName="level3hierChild" presStyleCnt="0"/>
      <dgm:spPr/>
    </dgm:pt>
    <dgm:pt modelId="{9AAAF0CF-093E-4D9B-B48C-3D57D1136ABF}" type="pres">
      <dgm:prSet presAssocID="{FC377912-C651-461E-B3CF-B1F094DA528D}" presName="conn2-1" presStyleLbl="parChTrans1D2" presStyleIdx="3" presStyleCnt="5"/>
      <dgm:spPr/>
    </dgm:pt>
    <dgm:pt modelId="{13F365DD-EF12-4349-897C-D68CA13E97CF}" type="pres">
      <dgm:prSet presAssocID="{FC377912-C651-461E-B3CF-B1F094DA528D}" presName="connTx" presStyleLbl="parChTrans1D2" presStyleIdx="3" presStyleCnt="5"/>
      <dgm:spPr/>
    </dgm:pt>
    <dgm:pt modelId="{F549E6EC-53C1-49DD-A151-3CED6F1F7C2D}" type="pres">
      <dgm:prSet presAssocID="{6FE134CD-0A0E-4287-87BB-5CE7E4A9F746}" presName="root2" presStyleCnt="0"/>
      <dgm:spPr/>
    </dgm:pt>
    <dgm:pt modelId="{088FE260-AED0-47B7-AA1C-A3F27240D17E}" type="pres">
      <dgm:prSet presAssocID="{6FE134CD-0A0E-4287-87BB-5CE7E4A9F746}" presName="LevelTwoTextNode" presStyleLbl="node2" presStyleIdx="3" presStyleCnt="5" custScaleX="529119" custScaleY="127424">
        <dgm:presLayoutVars>
          <dgm:chPref val="3"/>
        </dgm:presLayoutVars>
      </dgm:prSet>
      <dgm:spPr/>
    </dgm:pt>
    <dgm:pt modelId="{6316BF0B-BEE8-4017-8E0D-14CE0F9CD82B}" type="pres">
      <dgm:prSet presAssocID="{6FE134CD-0A0E-4287-87BB-5CE7E4A9F746}" presName="level3hierChild" presStyleCnt="0"/>
      <dgm:spPr/>
    </dgm:pt>
    <dgm:pt modelId="{778DBA82-0E63-4432-BED4-563EFEC38A8B}" type="pres">
      <dgm:prSet presAssocID="{E32D1C10-12F8-4D8B-AC59-61DA0FD5474C}" presName="conn2-1" presStyleLbl="parChTrans1D2" presStyleIdx="4" presStyleCnt="5"/>
      <dgm:spPr/>
    </dgm:pt>
    <dgm:pt modelId="{B0DB2EE1-1FF0-4AD0-B68A-FFF601D07F5E}" type="pres">
      <dgm:prSet presAssocID="{E32D1C10-12F8-4D8B-AC59-61DA0FD5474C}" presName="connTx" presStyleLbl="parChTrans1D2" presStyleIdx="4" presStyleCnt="5"/>
      <dgm:spPr/>
    </dgm:pt>
    <dgm:pt modelId="{14D38C93-A426-4E89-A2E4-496595D454EC}" type="pres">
      <dgm:prSet presAssocID="{DEED4430-5CAB-45E6-A346-43AE20D7B32E}" presName="root2" presStyleCnt="0"/>
      <dgm:spPr/>
    </dgm:pt>
    <dgm:pt modelId="{99495909-1E52-4753-983D-49DE4B91617D}" type="pres">
      <dgm:prSet presAssocID="{DEED4430-5CAB-45E6-A346-43AE20D7B32E}" presName="LevelTwoTextNode" presStyleLbl="node2" presStyleIdx="4" presStyleCnt="5" custScaleX="529119" custScaleY="72967">
        <dgm:presLayoutVars>
          <dgm:chPref val="3"/>
        </dgm:presLayoutVars>
      </dgm:prSet>
      <dgm:spPr/>
    </dgm:pt>
    <dgm:pt modelId="{A9427A50-1BB5-435A-8C72-EB94AC9096CA}" type="pres">
      <dgm:prSet presAssocID="{DEED4430-5CAB-45E6-A346-43AE20D7B32E}" presName="level3hierChild" presStyleCnt="0"/>
      <dgm:spPr/>
    </dgm:pt>
  </dgm:ptLst>
  <dgm:cxnLst>
    <dgm:cxn modelId="{6A78E801-57A6-4CD9-9C12-F6C17558C21D}" srcId="{28E91042-EE4E-46E6-95E2-3FF6A2C1BCF1}" destId="{D497AD33-7E78-4F64-9A17-30B96E10AE43}" srcOrd="0" destOrd="0" parTransId="{7CC4DDFA-666E-4E28-83C0-FACE6DCD4540}" sibTransId="{CDA05CE0-2461-4648-A709-5756CEB065FE}"/>
    <dgm:cxn modelId="{098DA814-C772-4CC1-AFC3-24C2A86F4267}" type="presOf" srcId="{ABE7DC2E-BF27-4134-8A2E-0845501B8837}" destId="{2FDB6A75-01DE-40E3-88CA-B7FE8883836F}" srcOrd="1" destOrd="0" presId="urn:microsoft.com/office/officeart/2008/layout/HorizontalMultiLevelHierarchy"/>
    <dgm:cxn modelId="{003B6C1E-F99E-43F2-A7FC-7AED9DC55897}" type="presOf" srcId="{0D8D4FDE-CE5F-40D4-AABD-FBD4DB13EE64}" destId="{EF812443-2BF6-4D31-BD50-E87878E730EA}" srcOrd="0" destOrd="0" presId="urn:microsoft.com/office/officeart/2008/layout/HorizontalMultiLevelHierarchy"/>
    <dgm:cxn modelId="{4B58C320-B273-43EF-B727-CBBBB58352D5}" type="presOf" srcId="{D497AD33-7E78-4F64-9A17-30B96E10AE43}" destId="{7262ED11-2577-457A-AB74-02F8CAAFB910}" srcOrd="0" destOrd="0" presId="urn:microsoft.com/office/officeart/2008/layout/HorizontalMultiLevelHierarchy"/>
    <dgm:cxn modelId="{E14B8622-64CF-4219-A8FC-2D3C3A1C05AC}" type="presOf" srcId="{E32D1C10-12F8-4D8B-AC59-61DA0FD5474C}" destId="{B0DB2EE1-1FF0-4AD0-B68A-FFF601D07F5E}" srcOrd="1" destOrd="0" presId="urn:microsoft.com/office/officeart/2008/layout/HorizontalMultiLevelHierarchy"/>
    <dgm:cxn modelId="{61921E2E-6E20-441C-9272-267FEBA3A052}" type="presOf" srcId="{FC377912-C651-461E-B3CF-B1F094DA528D}" destId="{9AAAF0CF-093E-4D9B-B48C-3D57D1136ABF}" srcOrd="0" destOrd="0" presId="urn:microsoft.com/office/officeart/2008/layout/HorizontalMultiLevelHierarchy"/>
    <dgm:cxn modelId="{50076933-33C7-4C8F-90DB-80ED00C6DF53}" type="presOf" srcId="{DEED4430-5CAB-45E6-A346-43AE20D7B32E}" destId="{99495909-1E52-4753-983D-49DE4B91617D}" srcOrd="0" destOrd="0" presId="urn:microsoft.com/office/officeart/2008/layout/HorizontalMultiLevelHierarchy"/>
    <dgm:cxn modelId="{0D853A36-8863-467F-95A1-EF6489EF2315}" type="presOf" srcId="{ABE7DC2E-BF27-4134-8A2E-0845501B8837}" destId="{B676BC9B-BEAF-435A-8AED-E92A420C13BB}" srcOrd="0" destOrd="0" presId="urn:microsoft.com/office/officeart/2008/layout/HorizontalMultiLevelHierarchy"/>
    <dgm:cxn modelId="{0126AA3C-8260-435D-AAF2-A8B9FCA92DDC}" type="presOf" srcId="{0D8D4FDE-CE5F-40D4-AABD-FBD4DB13EE64}" destId="{FFEA08D8-CE7E-4969-86E2-9AEFCC206E3D}" srcOrd="1" destOrd="0" presId="urn:microsoft.com/office/officeart/2008/layout/HorizontalMultiLevelHierarchy"/>
    <dgm:cxn modelId="{2F11F25D-E26D-48C5-AF3D-FE1397FB5E6F}" type="presOf" srcId="{88FD0B51-96F0-469C-86F1-5485B36C5A35}" destId="{72B8CAA5-A5C1-4BFD-A486-1988E78AF8F4}" srcOrd="0" destOrd="0" presId="urn:microsoft.com/office/officeart/2008/layout/HorizontalMultiLevelHierarchy"/>
    <dgm:cxn modelId="{AFB6B764-8D88-46F7-B5EB-02E75906CA6F}" type="presOf" srcId="{9663004B-5D47-4A3B-BB56-DB57B7FF887C}" destId="{9507EF6F-DC45-4A44-AA3D-C348384540C8}" srcOrd="0" destOrd="0" presId="urn:microsoft.com/office/officeart/2008/layout/HorizontalMultiLevelHierarchy"/>
    <dgm:cxn modelId="{B1230746-C901-4728-9278-B493E627AF1C}" srcId="{D497AD33-7E78-4F64-9A17-30B96E10AE43}" destId="{6FE134CD-0A0E-4287-87BB-5CE7E4A9F746}" srcOrd="3" destOrd="0" parTransId="{FC377912-C651-461E-B3CF-B1F094DA528D}" sibTransId="{D9140A80-2290-4CEF-9AD2-0A2EDA1D2D5B}"/>
    <dgm:cxn modelId="{75E71379-C3C2-4625-A87E-DBA4C1F7B3F4}" srcId="{D497AD33-7E78-4F64-9A17-30B96E10AE43}" destId="{9663004B-5D47-4A3B-BB56-DB57B7FF887C}" srcOrd="0" destOrd="0" parTransId="{ABE7DC2E-BF27-4134-8A2E-0845501B8837}" sibTransId="{E6FC3B45-3865-4360-960D-8ADB12C7E695}"/>
    <dgm:cxn modelId="{662FC37F-7C1B-4554-A4BD-990B3F707595}" type="presOf" srcId="{2F9D7EB1-6601-43E3-873C-4E57F5AAF942}" destId="{2C7598F4-EE98-4C92-B505-4C5052E6A0ED}" srcOrd="0" destOrd="0" presId="urn:microsoft.com/office/officeart/2008/layout/HorizontalMultiLevelHierarchy"/>
    <dgm:cxn modelId="{8300DFAB-B90C-458F-AB21-A78581729E66}" type="presOf" srcId="{FC377912-C651-461E-B3CF-B1F094DA528D}" destId="{13F365DD-EF12-4349-897C-D68CA13E97CF}" srcOrd="1" destOrd="0" presId="urn:microsoft.com/office/officeart/2008/layout/HorizontalMultiLevelHierarchy"/>
    <dgm:cxn modelId="{8BBF48AD-EC75-4E56-9EA1-10A8F36C0F80}" srcId="{D497AD33-7E78-4F64-9A17-30B96E10AE43}" destId="{DEED4430-5CAB-45E6-A346-43AE20D7B32E}" srcOrd="4" destOrd="0" parTransId="{E32D1C10-12F8-4D8B-AC59-61DA0FD5474C}" sibTransId="{437A9731-6B40-411A-ACC4-609970A2F0C8}"/>
    <dgm:cxn modelId="{BA0CD6AF-1EDC-4064-983A-B76BA116B787}" type="presOf" srcId="{28E91042-EE4E-46E6-95E2-3FF6A2C1BCF1}" destId="{F765D50E-615C-40C3-8698-839DB4A9BDB6}" srcOrd="0" destOrd="0" presId="urn:microsoft.com/office/officeart/2008/layout/HorizontalMultiLevelHierarchy"/>
    <dgm:cxn modelId="{5F113EB7-8361-432E-8308-2AA7FF1E9CDC}" type="presOf" srcId="{2F9D7EB1-6601-43E3-873C-4E57F5AAF942}" destId="{D0D2D349-A56A-402A-B83C-4BF2AFD905E8}" srcOrd="1" destOrd="0" presId="urn:microsoft.com/office/officeart/2008/layout/HorizontalMultiLevelHierarchy"/>
    <dgm:cxn modelId="{3BDEB0BC-2C1D-47FD-82FD-20ACEE09612C}" type="presOf" srcId="{E32D1C10-12F8-4D8B-AC59-61DA0FD5474C}" destId="{778DBA82-0E63-4432-BED4-563EFEC38A8B}" srcOrd="0" destOrd="0" presId="urn:microsoft.com/office/officeart/2008/layout/HorizontalMultiLevelHierarchy"/>
    <dgm:cxn modelId="{DD0A77C9-D90B-4890-B423-73568CB0F1F6}" srcId="{D497AD33-7E78-4F64-9A17-30B96E10AE43}" destId="{5F30BCBC-0411-44EF-9155-8FCE8B5B7D99}" srcOrd="1" destOrd="0" parTransId="{2F9D7EB1-6601-43E3-873C-4E57F5AAF942}" sibTransId="{47830E7D-125E-49BF-BA51-727ED62059C8}"/>
    <dgm:cxn modelId="{F0AABFDB-DA96-4A75-9BD0-D451BBF7694E}" srcId="{D497AD33-7E78-4F64-9A17-30B96E10AE43}" destId="{88FD0B51-96F0-469C-86F1-5485B36C5A35}" srcOrd="2" destOrd="0" parTransId="{0D8D4FDE-CE5F-40D4-AABD-FBD4DB13EE64}" sibTransId="{5D62B3F6-83D7-498C-AAFD-044B073103DC}"/>
    <dgm:cxn modelId="{AF668AF8-E512-4E8A-B9EC-891B310F8241}" type="presOf" srcId="{5F30BCBC-0411-44EF-9155-8FCE8B5B7D99}" destId="{7447B0BA-F264-4C3A-90A9-280DEBE0205E}" srcOrd="0" destOrd="0" presId="urn:microsoft.com/office/officeart/2008/layout/HorizontalMultiLevelHierarchy"/>
    <dgm:cxn modelId="{295D83F9-0F76-412A-B9B9-4242AF22BD0B}" type="presOf" srcId="{6FE134CD-0A0E-4287-87BB-5CE7E4A9F746}" destId="{088FE260-AED0-47B7-AA1C-A3F27240D17E}" srcOrd="0" destOrd="0" presId="urn:microsoft.com/office/officeart/2008/layout/HorizontalMultiLevelHierarchy"/>
    <dgm:cxn modelId="{9E1D7711-3D4C-4A18-AC74-EC07E5145ABD}" type="presParOf" srcId="{F765D50E-615C-40C3-8698-839DB4A9BDB6}" destId="{93943A3C-DA8A-406E-BD7A-3C96C15D4388}" srcOrd="0" destOrd="0" presId="urn:microsoft.com/office/officeart/2008/layout/HorizontalMultiLevelHierarchy"/>
    <dgm:cxn modelId="{F0BCABC1-CEAA-4C23-8986-486DE0B51C2D}" type="presParOf" srcId="{93943A3C-DA8A-406E-BD7A-3C96C15D4388}" destId="{7262ED11-2577-457A-AB74-02F8CAAFB910}" srcOrd="0" destOrd="0" presId="urn:microsoft.com/office/officeart/2008/layout/HorizontalMultiLevelHierarchy"/>
    <dgm:cxn modelId="{6BFD7BCB-158E-4DB9-81C7-542EC2BE7EC1}" type="presParOf" srcId="{93943A3C-DA8A-406E-BD7A-3C96C15D4388}" destId="{C83112EF-56A7-437A-9807-2381D677F290}" srcOrd="1" destOrd="0" presId="urn:microsoft.com/office/officeart/2008/layout/HorizontalMultiLevelHierarchy"/>
    <dgm:cxn modelId="{68FE35F1-9AC4-4A09-823D-A2A3874BEAD8}" type="presParOf" srcId="{C83112EF-56A7-437A-9807-2381D677F290}" destId="{B676BC9B-BEAF-435A-8AED-E92A420C13BB}" srcOrd="0" destOrd="0" presId="urn:microsoft.com/office/officeart/2008/layout/HorizontalMultiLevelHierarchy"/>
    <dgm:cxn modelId="{29281B82-85A2-4208-AF1F-0995B518AE90}" type="presParOf" srcId="{B676BC9B-BEAF-435A-8AED-E92A420C13BB}" destId="{2FDB6A75-01DE-40E3-88CA-B7FE8883836F}" srcOrd="0" destOrd="0" presId="urn:microsoft.com/office/officeart/2008/layout/HorizontalMultiLevelHierarchy"/>
    <dgm:cxn modelId="{BD3F2D03-A507-4074-9423-1A3C8C398FCE}" type="presParOf" srcId="{C83112EF-56A7-437A-9807-2381D677F290}" destId="{975068CD-8950-4C4B-A901-7886AFEB1B56}" srcOrd="1" destOrd="0" presId="urn:microsoft.com/office/officeart/2008/layout/HorizontalMultiLevelHierarchy"/>
    <dgm:cxn modelId="{C384CEDC-89B7-450F-91FF-09E6EED7510C}" type="presParOf" srcId="{975068CD-8950-4C4B-A901-7886AFEB1B56}" destId="{9507EF6F-DC45-4A44-AA3D-C348384540C8}" srcOrd="0" destOrd="0" presId="urn:microsoft.com/office/officeart/2008/layout/HorizontalMultiLevelHierarchy"/>
    <dgm:cxn modelId="{9E3D1F51-6DC7-457B-8831-C1BBD73FEA4A}" type="presParOf" srcId="{975068CD-8950-4C4B-A901-7886AFEB1B56}" destId="{FF16D4E6-1668-48D7-9737-F498C3122243}" srcOrd="1" destOrd="0" presId="urn:microsoft.com/office/officeart/2008/layout/HorizontalMultiLevelHierarchy"/>
    <dgm:cxn modelId="{C0DE8020-D5D8-4106-BD7A-BACB26220059}" type="presParOf" srcId="{C83112EF-56A7-437A-9807-2381D677F290}" destId="{2C7598F4-EE98-4C92-B505-4C5052E6A0ED}" srcOrd="2" destOrd="0" presId="urn:microsoft.com/office/officeart/2008/layout/HorizontalMultiLevelHierarchy"/>
    <dgm:cxn modelId="{D21F0907-2586-408A-9033-8A843E192F01}" type="presParOf" srcId="{2C7598F4-EE98-4C92-B505-4C5052E6A0ED}" destId="{D0D2D349-A56A-402A-B83C-4BF2AFD905E8}" srcOrd="0" destOrd="0" presId="urn:microsoft.com/office/officeart/2008/layout/HorizontalMultiLevelHierarchy"/>
    <dgm:cxn modelId="{86EF4A72-A6B2-4DE3-A635-915750915723}" type="presParOf" srcId="{C83112EF-56A7-437A-9807-2381D677F290}" destId="{F7B0A24B-9125-4465-B7A4-0F7C7929825A}" srcOrd="3" destOrd="0" presId="urn:microsoft.com/office/officeart/2008/layout/HorizontalMultiLevelHierarchy"/>
    <dgm:cxn modelId="{528E8E63-B594-4BCA-908C-906397038D05}" type="presParOf" srcId="{F7B0A24B-9125-4465-B7A4-0F7C7929825A}" destId="{7447B0BA-F264-4C3A-90A9-280DEBE0205E}" srcOrd="0" destOrd="0" presId="urn:microsoft.com/office/officeart/2008/layout/HorizontalMultiLevelHierarchy"/>
    <dgm:cxn modelId="{9DA5D08D-F4BC-4495-A6F3-53053299AA59}" type="presParOf" srcId="{F7B0A24B-9125-4465-B7A4-0F7C7929825A}" destId="{0BC83B3E-36A5-4B0B-9989-5DF88A7E5AE2}" srcOrd="1" destOrd="0" presId="urn:microsoft.com/office/officeart/2008/layout/HorizontalMultiLevelHierarchy"/>
    <dgm:cxn modelId="{74254F83-BA7B-4677-ABB3-637EB371CEA5}" type="presParOf" srcId="{C83112EF-56A7-437A-9807-2381D677F290}" destId="{EF812443-2BF6-4D31-BD50-E87878E730EA}" srcOrd="4" destOrd="0" presId="urn:microsoft.com/office/officeart/2008/layout/HorizontalMultiLevelHierarchy"/>
    <dgm:cxn modelId="{869078AC-5DE1-4F28-9B91-32E06096243C}" type="presParOf" srcId="{EF812443-2BF6-4D31-BD50-E87878E730EA}" destId="{FFEA08D8-CE7E-4969-86E2-9AEFCC206E3D}" srcOrd="0" destOrd="0" presId="urn:microsoft.com/office/officeart/2008/layout/HorizontalMultiLevelHierarchy"/>
    <dgm:cxn modelId="{0A974FBC-CD69-40FE-891B-D1E0523769A4}" type="presParOf" srcId="{C83112EF-56A7-437A-9807-2381D677F290}" destId="{048FCEB3-4D37-47C5-9DAB-9974D267AFBF}" srcOrd="5" destOrd="0" presId="urn:microsoft.com/office/officeart/2008/layout/HorizontalMultiLevelHierarchy"/>
    <dgm:cxn modelId="{9036D83A-EDDC-4B7E-BBA4-FA601CFDC5D8}" type="presParOf" srcId="{048FCEB3-4D37-47C5-9DAB-9974D267AFBF}" destId="{72B8CAA5-A5C1-4BFD-A486-1988E78AF8F4}" srcOrd="0" destOrd="0" presId="urn:microsoft.com/office/officeart/2008/layout/HorizontalMultiLevelHierarchy"/>
    <dgm:cxn modelId="{587B291A-124C-4494-81E3-EE68859E9A5A}" type="presParOf" srcId="{048FCEB3-4D37-47C5-9DAB-9974D267AFBF}" destId="{80219B6E-B30A-4905-BB7E-F4C06CE623CA}" srcOrd="1" destOrd="0" presId="urn:microsoft.com/office/officeart/2008/layout/HorizontalMultiLevelHierarchy"/>
    <dgm:cxn modelId="{9D2E11E5-51C3-4754-8DCD-8A21857EAEAA}" type="presParOf" srcId="{C83112EF-56A7-437A-9807-2381D677F290}" destId="{9AAAF0CF-093E-4D9B-B48C-3D57D1136ABF}" srcOrd="6" destOrd="0" presId="urn:microsoft.com/office/officeart/2008/layout/HorizontalMultiLevelHierarchy"/>
    <dgm:cxn modelId="{C2FADC5C-7B7B-4D4B-96DB-8004E2858187}" type="presParOf" srcId="{9AAAF0CF-093E-4D9B-B48C-3D57D1136ABF}" destId="{13F365DD-EF12-4349-897C-D68CA13E97CF}" srcOrd="0" destOrd="0" presId="urn:microsoft.com/office/officeart/2008/layout/HorizontalMultiLevelHierarchy"/>
    <dgm:cxn modelId="{7A1E4A9E-2856-4EA6-BFFF-3B86D94E384A}" type="presParOf" srcId="{C83112EF-56A7-437A-9807-2381D677F290}" destId="{F549E6EC-53C1-49DD-A151-3CED6F1F7C2D}" srcOrd="7" destOrd="0" presId="urn:microsoft.com/office/officeart/2008/layout/HorizontalMultiLevelHierarchy"/>
    <dgm:cxn modelId="{589F0072-7273-48E8-BF0D-1E5E3E4399F8}" type="presParOf" srcId="{F549E6EC-53C1-49DD-A151-3CED6F1F7C2D}" destId="{088FE260-AED0-47B7-AA1C-A3F27240D17E}" srcOrd="0" destOrd="0" presId="urn:microsoft.com/office/officeart/2008/layout/HorizontalMultiLevelHierarchy"/>
    <dgm:cxn modelId="{B58FEEE0-512E-4756-B7E6-67002D3B3E44}" type="presParOf" srcId="{F549E6EC-53C1-49DD-A151-3CED6F1F7C2D}" destId="{6316BF0B-BEE8-4017-8E0D-14CE0F9CD82B}" srcOrd="1" destOrd="0" presId="urn:microsoft.com/office/officeart/2008/layout/HorizontalMultiLevelHierarchy"/>
    <dgm:cxn modelId="{F1D128E4-F21F-4955-AF8A-BA8D7709D8E8}" type="presParOf" srcId="{C83112EF-56A7-437A-9807-2381D677F290}" destId="{778DBA82-0E63-4432-BED4-563EFEC38A8B}" srcOrd="8" destOrd="0" presId="urn:microsoft.com/office/officeart/2008/layout/HorizontalMultiLevelHierarchy"/>
    <dgm:cxn modelId="{3B4FE17C-E387-4FEA-887B-24973A2EA779}" type="presParOf" srcId="{778DBA82-0E63-4432-BED4-563EFEC38A8B}" destId="{B0DB2EE1-1FF0-4AD0-B68A-FFF601D07F5E}" srcOrd="0" destOrd="0" presId="urn:microsoft.com/office/officeart/2008/layout/HorizontalMultiLevelHierarchy"/>
    <dgm:cxn modelId="{F21A37E0-A43F-4ED8-AC85-04A853BECAB8}" type="presParOf" srcId="{C83112EF-56A7-437A-9807-2381D677F290}" destId="{14D38C93-A426-4E89-A2E4-496595D454EC}" srcOrd="9" destOrd="0" presId="urn:microsoft.com/office/officeart/2008/layout/HorizontalMultiLevelHierarchy"/>
    <dgm:cxn modelId="{973100FA-C7F5-47D7-A98A-731500692F7E}" type="presParOf" srcId="{14D38C93-A426-4E89-A2E4-496595D454EC}" destId="{99495909-1E52-4753-983D-49DE4B91617D}" srcOrd="0" destOrd="0" presId="urn:microsoft.com/office/officeart/2008/layout/HorizontalMultiLevelHierarchy"/>
    <dgm:cxn modelId="{7C08FBCE-7DF5-4E9E-9182-6A1DEE38F752}" type="presParOf" srcId="{14D38C93-A426-4E89-A2E4-496595D454EC}" destId="{A9427A50-1BB5-435A-8C72-EB94AC9096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DBA82-0E63-4432-BED4-563EFEC38A8B}">
      <dsp:nvSpPr>
        <dsp:cNvPr id="0" name=""/>
        <dsp:cNvSpPr/>
      </dsp:nvSpPr>
      <dsp:spPr>
        <a:xfrm>
          <a:off x="850642" y="1932964"/>
          <a:ext cx="346461" cy="130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230" y="0"/>
              </a:lnTo>
              <a:lnTo>
                <a:pt x="173230" y="1301539"/>
              </a:lnTo>
              <a:lnTo>
                <a:pt x="346461" y="13015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0201" y="2550062"/>
        <a:ext cx="67343" cy="67343"/>
      </dsp:txXfrm>
    </dsp:sp>
    <dsp:sp modelId="{9AAAF0CF-093E-4D9B-B48C-3D57D1136ABF}">
      <dsp:nvSpPr>
        <dsp:cNvPr id="0" name=""/>
        <dsp:cNvSpPr/>
      </dsp:nvSpPr>
      <dsp:spPr>
        <a:xfrm>
          <a:off x="850642" y="1932964"/>
          <a:ext cx="346461" cy="64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230" y="0"/>
              </a:lnTo>
              <a:lnTo>
                <a:pt x="173230" y="640329"/>
              </a:lnTo>
              <a:lnTo>
                <a:pt x="346461" y="6403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5672" y="2234928"/>
        <a:ext cx="36402" cy="36402"/>
      </dsp:txXfrm>
    </dsp:sp>
    <dsp:sp modelId="{EF812443-2BF6-4D31-BD50-E87878E730EA}">
      <dsp:nvSpPr>
        <dsp:cNvPr id="0" name=""/>
        <dsp:cNvSpPr/>
      </dsp:nvSpPr>
      <dsp:spPr>
        <a:xfrm>
          <a:off x="850642" y="1866364"/>
          <a:ext cx="346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600"/>
              </a:moveTo>
              <a:lnTo>
                <a:pt x="173230" y="66600"/>
              </a:lnTo>
              <a:lnTo>
                <a:pt x="173230" y="45720"/>
              </a:lnTo>
              <a:lnTo>
                <a:pt x="346461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5196" y="1903407"/>
        <a:ext cx="17354" cy="17354"/>
      </dsp:txXfrm>
    </dsp:sp>
    <dsp:sp modelId="{2C7598F4-EE98-4C92-B505-4C5052E6A0ED}">
      <dsp:nvSpPr>
        <dsp:cNvPr id="0" name=""/>
        <dsp:cNvSpPr/>
      </dsp:nvSpPr>
      <dsp:spPr>
        <a:xfrm>
          <a:off x="850642" y="1333217"/>
          <a:ext cx="346461" cy="599747"/>
        </a:xfrm>
        <a:custGeom>
          <a:avLst/>
          <a:gdLst/>
          <a:ahLst/>
          <a:cxnLst/>
          <a:rect l="0" t="0" r="0" b="0"/>
          <a:pathLst>
            <a:path>
              <a:moveTo>
                <a:pt x="0" y="599747"/>
              </a:moveTo>
              <a:lnTo>
                <a:pt x="173230" y="599747"/>
              </a:lnTo>
              <a:lnTo>
                <a:pt x="173230" y="0"/>
              </a:lnTo>
              <a:lnTo>
                <a:pt x="346461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6557" y="1615775"/>
        <a:ext cx="34631" cy="34631"/>
      </dsp:txXfrm>
    </dsp:sp>
    <dsp:sp modelId="{B676BC9B-BEAF-435A-8AED-E92A420C13BB}">
      <dsp:nvSpPr>
        <dsp:cNvPr id="0" name=""/>
        <dsp:cNvSpPr/>
      </dsp:nvSpPr>
      <dsp:spPr>
        <a:xfrm>
          <a:off x="850642" y="692887"/>
          <a:ext cx="346461" cy="1240077"/>
        </a:xfrm>
        <a:custGeom>
          <a:avLst/>
          <a:gdLst/>
          <a:ahLst/>
          <a:cxnLst/>
          <a:rect l="0" t="0" r="0" b="0"/>
          <a:pathLst>
            <a:path>
              <a:moveTo>
                <a:pt x="0" y="1240077"/>
              </a:moveTo>
              <a:lnTo>
                <a:pt x="173230" y="1240077"/>
              </a:lnTo>
              <a:lnTo>
                <a:pt x="173230" y="0"/>
              </a:lnTo>
              <a:lnTo>
                <a:pt x="346461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1684" y="1280736"/>
        <a:ext cx="64378" cy="64378"/>
      </dsp:txXfrm>
    </dsp:sp>
    <dsp:sp modelId="{7262ED11-2577-457A-AB74-02F8CAAFB910}">
      <dsp:nvSpPr>
        <dsp:cNvPr id="0" name=""/>
        <dsp:cNvSpPr/>
      </dsp:nvSpPr>
      <dsp:spPr>
        <a:xfrm rot="16200000">
          <a:off x="-853130" y="1510839"/>
          <a:ext cx="2563295" cy="84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l'écrit professionnel</a:t>
          </a:r>
        </a:p>
      </dsp:txBody>
      <dsp:txXfrm>
        <a:off x="-853130" y="1510839"/>
        <a:ext cx="2563295" cy="844250"/>
      </dsp:txXfrm>
    </dsp:sp>
    <dsp:sp modelId="{9507EF6F-DC45-4A44-AA3D-C348384540C8}">
      <dsp:nvSpPr>
        <dsp:cNvPr id="0" name=""/>
        <dsp:cNvSpPr/>
      </dsp:nvSpPr>
      <dsp:spPr>
        <a:xfrm>
          <a:off x="1197103" y="438739"/>
          <a:ext cx="9171138" cy="508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Identifier, les causes, objectifs et enjeux du message</a:t>
          </a:r>
        </a:p>
      </dsp:txBody>
      <dsp:txXfrm>
        <a:off x="1197103" y="438739"/>
        <a:ext cx="9171138" cy="508294"/>
      </dsp:txXfrm>
    </dsp:sp>
    <dsp:sp modelId="{7447B0BA-F264-4C3A-90A9-280DEBE0205E}">
      <dsp:nvSpPr>
        <dsp:cNvPr id="0" name=""/>
        <dsp:cNvSpPr/>
      </dsp:nvSpPr>
      <dsp:spPr>
        <a:xfrm>
          <a:off x="1197103" y="1079069"/>
          <a:ext cx="9165958" cy="508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Connaître les spécificités de la communication écrite</a:t>
          </a:r>
        </a:p>
      </dsp:txBody>
      <dsp:txXfrm>
        <a:off x="1197103" y="1079069"/>
        <a:ext cx="9165958" cy="508294"/>
      </dsp:txXfrm>
    </dsp:sp>
    <dsp:sp modelId="{72B8CAA5-A5C1-4BFD-A486-1988E78AF8F4}">
      <dsp:nvSpPr>
        <dsp:cNvPr id="0" name=""/>
        <dsp:cNvSpPr/>
      </dsp:nvSpPr>
      <dsp:spPr>
        <a:xfrm>
          <a:off x="1197103" y="1719399"/>
          <a:ext cx="9165958" cy="385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Structurer son message</a:t>
          </a:r>
        </a:p>
      </dsp:txBody>
      <dsp:txXfrm>
        <a:off x="1197103" y="1719399"/>
        <a:ext cx="9165958" cy="385369"/>
      </dsp:txXfrm>
    </dsp:sp>
    <dsp:sp modelId="{088FE260-AED0-47B7-AA1C-A3F27240D17E}">
      <dsp:nvSpPr>
        <dsp:cNvPr id="0" name=""/>
        <dsp:cNvSpPr/>
      </dsp:nvSpPr>
      <dsp:spPr>
        <a:xfrm>
          <a:off x="1197103" y="2236804"/>
          <a:ext cx="9165958" cy="672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Rédiger avec méthode : l'objet, l'introduction, le développement et la conclusion du message</a:t>
          </a:r>
        </a:p>
      </dsp:txBody>
      <dsp:txXfrm>
        <a:off x="1197103" y="2236804"/>
        <a:ext cx="9165958" cy="672979"/>
      </dsp:txXfrm>
    </dsp:sp>
    <dsp:sp modelId="{99495909-1E52-4753-983D-49DE4B91617D}">
      <dsp:nvSpPr>
        <dsp:cNvPr id="0" name=""/>
        <dsp:cNvSpPr/>
      </dsp:nvSpPr>
      <dsp:spPr>
        <a:xfrm>
          <a:off x="1197103" y="3041819"/>
          <a:ext cx="9165958" cy="385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Respecter les </a:t>
          </a:r>
          <a:r>
            <a:rPr lang="fr-FR" sz="20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normes professionnelles.</a:t>
          </a:r>
          <a:endParaRPr lang="fr-FR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103" y="3041819"/>
        <a:ext cx="9165958" cy="38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14D5-0CD3-704C-932A-9B1272E1EEBA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D77E-B352-3D4B-85DB-3791E255D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7874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262596" y="1062709"/>
            <a:ext cx="1215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450" y="2260667"/>
            <a:ext cx="75462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communication professionnelle efficace impose :</a:t>
            </a:r>
          </a:p>
          <a:p>
            <a:pPr marL="457200" indent="-457200">
              <a:spcBef>
                <a:spcPts val="3000"/>
              </a:spcBef>
              <a:buFont typeface="Symbol" panose="05050102010706020507" pitchFamily="18" charset="2"/>
              <a:buChar char="Þ"/>
            </a:pP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analyse rigoureuse des causes, des objectifs, du contexte, des enjeux du message</a:t>
            </a:r>
            <a:r>
              <a:rPr lang="fr-FR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3000"/>
              </a:spcBef>
              <a:buFont typeface="Symbol" panose="05050102010706020507" pitchFamily="18" charset="2"/>
              <a:buChar char="Þ"/>
            </a:pP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bonne compréhension des spécificités de la communication écrite.</a:t>
            </a:r>
          </a:p>
        </p:txBody>
      </p:sp>
      <p:pic>
        <p:nvPicPr>
          <p:cNvPr id="9" name="Image 8" descr="Une image contenant personne, intérieur, fournitures de bureau, Matériel de bureau&#10;&#10;Le contenu généré par l’IA peut être incorrect.">
            <a:extLst>
              <a:ext uri="{FF2B5EF4-FFF2-40B4-BE49-F238E27FC236}">
                <a16:creationId xmlns:a16="http://schemas.microsoft.com/office/drawing/2014/main" id="{A5379AC8-44AF-AD4E-5B17-6A2CA1CD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71" y="1742658"/>
            <a:ext cx="3719540" cy="37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3646A-8DC3-539F-C434-2E3283EA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E2E12-3AB6-4C1B-0685-C1023703F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7874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10ED60-8DF7-D5CD-5697-349DFD63EB5B}"/>
              </a:ext>
            </a:extLst>
          </p:cNvPr>
          <p:cNvSpPr txBox="1"/>
          <p:nvPr/>
        </p:nvSpPr>
        <p:spPr>
          <a:xfrm>
            <a:off x="-79716" y="916746"/>
            <a:ext cx="1215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D7B59-0F5A-AF81-FC13-37A521096F10}"/>
              </a:ext>
            </a:extLst>
          </p:cNvPr>
          <p:cNvSpPr/>
          <p:nvPr/>
        </p:nvSpPr>
        <p:spPr>
          <a:xfrm>
            <a:off x="539794" y="1634442"/>
            <a:ext cx="11407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maîtrise permet à l’émetteur d’organiser ses propos de manière claire et cohérente, en structurant son argumentation selon une progression logique :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12FB468-1FAF-3E78-C315-73A0E6DB9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603057"/>
              </p:ext>
            </p:extLst>
          </p:nvPr>
        </p:nvGraphicFramePr>
        <p:xfrm>
          <a:off x="737415" y="2659915"/>
          <a:ext cx="10374634" cy="38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7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</TotalTime>
  <Words>114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Symbol</vt:lpstr>
      <vt:lpstr>Wingdings 3</vt:lpstr>
      <vt:lpstr>Ion</vt:lpstr>
      <vt:lpstr>3. Rédiger un message écrit professionnel</vt:lpstr>
      <vt:lpstr>3. Construire un message écrit professionnel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2025-02-15T12:40:10Z</dcterms:modified>
</cp:coreProperties>
</file>