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1" r:id="rId3"/>
    <p:sldId id="257" r:id="rId4"/>
    <p:sldId id="262" r:id="rId5"/>
    <p:sldId id="260" r:id="rId6"/>
    <p:sldId id="263" r:id="rId7"/>
    <p:sldId id="264" r:id="rId8"/>
    <p:sldId id="258"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5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E8D62F-6CEC-487D-9671-608AF0A34B3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r-FR"/>
        </a:p>
      </dgm:t>
    </dgm:pt>
    <dgm:pt modelId="{F335F164-0CC8-4242-8F2E-CD84D2609DFD}">
      <dgm:prSet phldrT="[Texte]" custT="1"/>
      <dgm:spPr/>
      <dgm:t>
        <a:bodyPr/>
        <a:lstStyle/>
        <a:p>
          <a:r>
            <a:rPr lang="fr-FR" sz="2400" b="1" dirty="0">
              <a:latin typeface="Arial" panose="020B0604020202020204" pitchFamily="34" charset="0"/>
              <a:ea typeface="Calibri" panose="020F0502020204030204" pitchFamily="34" charset="0"/>
              <a:cs typeface="Times New Roman" panose="02020603050405020304" pitchFamily="18" charset="0"/>
            </a:rPr>
            <a:t>Il faut identifier les signes qui indiquent l’apparition d’un conflit et de tensions entre des individus</a:t>
          </a:r>
          <a:endParaRPr lang="fr-FR" sz="2400" b="1" dirty="0"/>
        </a:p>
      </dgm:t>
    </dgm:pt>
    <dgm:pt modelId="{EFBF619B-067F-436C-9863-A2C3BB44DB7E}" type="parTrans" cxnId="{3A7B63C1-0888-48D9-8D6D-EB8C9AF3FFC5}">
      <dgm:prSet/>
      <dgm:spPr/>
      <dgm:t>
        <a:bodyPr/>
        <a:lstStyle/>
        <a:p>
          <a:endParaRPr lang="fr-FR" sz="2400"/>
        </a:p>
      </dgm:t>
    </dgm:pt>
    <dgm:pt modelId="{C71609CC-6AC5-4F21-A231-8005FC4B8515}" type="sibTrans" cxnId="{3A7B63C1-0888-48D9-8D6D-EB8C9AF3FFC5}">
      <dgm:prSet/>
      <dgm:spPr/>
      <dgm:t>
        <a:bodyPr/>
        <a:lstStyle/>
        <a:p>
          <a:endParaRPr lang="fr-FR" sz="2400"/>
        </a:p>
      </dgm:t>
    </dgm:pt>
    <dgm:pt modelId="{BC2BAC12-DC64-4592-8F8B-F3F1B98F99D3}">
      <dgm:prSet custT="1"/>
      <dgm:spPr/>
      <dgm:t>
        <a:bodyPr/>
        <a:lstStyle/>
        <a:p>
          <a:r>
            <a:rPr lang="fr-FR" sz="2400" dirty="0">
              <a:solidFill>
                <a:srgbClr val="FF0000"/>
              </a:solidFill>
              <a:latin typeface="Arial" panose="020B0604020202020204" pitchFamily="34" charset="0"/>
              <a:ea typeface="Calibri" panose="020F0502020204030204" pitchFamily="34" charset="0"/>
              <a:cs typeface="Times New Roman" panose="02020603050405020304" pitchFamily="18" charset="0"/>
            </a:rPr>
            <a:t>Des gens qui ne parlent plus, qui ne disent plus bonjour, des absences, des refus de coopérer</a:t>
          </a:r>
        </a:p>
      </dgm:t>
    </dgm:pt>
    <dgm:pt modelId="{C19D394A-7152-4DD3-A222-6BD7DB9C62CA}" type="parTrans" cxnId="{C8A2D8E7-8D45-4538-B654-B96864AE6EAE}">
      <dgm:prSet/>
      <dgm:spPr/>
      <dgm:t>
        <a:bodyPr/>
        <a:lstStyle/>
        <a:p>
          <a:endParaRPr lang="fr-FR" sz="2400"/>
        </a:p>
      </dgm:t>
    </dgm:pt>
    <dgm:pt modelId="{E84DCE4E-DB27-43B3-89E1-7807AD0A6A5C}" type="sibTrans" cxnId="{C8A2D8E7-8D45-4538-B654-B96864AE6EAE}">
      <dgm:prSet/>
      <dgm:spPr/>
      <dgm:t>
        <a:bodyPr/>
        <a:lstStyle/>
        <a:p>
          <a:endParaRPr lang="fr-FR" sz="2400"/>
        </a:p>
      </dgm:t>
    </dgm:pt>
    <dgm:pt modelId="{358DF889-B831-4EC9-896B-3C93C844A6DC}">
      <dgm:prSet custT="1"/>
      <dgm:spPr/>
      <dgm:t>
        <a:bodyPr/>
        <a:lstStyle/>
        <a:p>
          <a:r>
            <a:rPr lang="fr-FR" sz="2400">
              <a:solidFill>
                <a:srgbClr val="FF0000"/>
              </a:solidFill>
              <a:latin typeface="Arial" panose="020B0604020202020204" pitchFamily="34" charset="0"/>
              <a:ea typeface="Calibri" panose="020F0502020204030204" pitchFamily="34" charset="0"/>
              <a:cs typeface="Times New Roman" panose="02020603050405020304" pitchFamily="18" charset="0"/>
            </a:rPr>
            <a:t>Des gens qui s’évitent, qui ne sourient plus, des bras croisés, des yeux baissés, qui s’assoient loin de vous ou du groupe. </a:t>
          </a:r>
          <a:endParaRPr lang="fr-FR" sz="2400" dirty="0">
            <a:solidFill>
              <a:srgbClr val="FF0000"/>
            </a:solidFill>
            <a:latin typeface="Arial" panose="020B0604020202020204" pitchFamily="34" charset="0"/>
            <a:ea typeface="Calibri" panose="020F0502020204030204" pitchFamily="34" charset="0"/>
            <a:cs typeface="Times New Roman" panose="02020603050405020304" pitchFamily="18" charset="0"/>
          </a:endParaRPr>
        </a:p>
      </dgm:t>
    </dgm:pt>
    <dgm:pt modelId="{B1CE333C-837B-43D7-9F21-2334AB1CF972}" type="parTrans" cxnId="{D6B4F1C8-0142-4193-95CC-BD075B07C981}">
      <dgm:prSet/>
      <dgm:spPr/>
      <dgm:t>
        <a:bodyPr/>
        <a:lstStyle/>
        <a:p>
          <a:endParaRPr lang="fr-FR" sz="2400"/>
        </a:p>
      </dgm:t>
    </dgm:pt>
    <dgm:pt modelId="{D53E7FCD-6C56-49B5-8B6F-52253CE0DBD8}" type="sibTrans" cxnId="{D6B4F1C8-0142-4193-95CC-BD075B07C981}">
      <dgm:prSet/>
      <dgm:spPr/>
      <dgm:t>
        <a:bodyPr/>
        <a:lstStyle/>
        <a:p>
          <a:endParaRPr lang="fr-FR" sz="2400"/>
        </a:p>
      </dgm:t>
    </dgm:pt>
    <dgm:pt modelId="{B36FA574-6371-48B5-99DE-5B3CD067F3C1}" type="pres">
      <dgm:prSet presAssocID="{E9E8D62F-6CEC-487D-9671-608AF0A34B3B}" presName="hierChild1" presStyleCnt="0">
        <dgm:presLayoutVars>
          <dgm:orgChart val="1"/>
          <dgm:chPref val="1"/>
          <dgm:dir/>
          <dgm:animOne val="branch"/>
          <dgm:animLvl val="lvl"/>
          <dgm:resizeHandles/>
        </dgm:presLayoutVars>
      </dgm:prSet>
      <dgm:spPr/>
    </dgm:pt>
    <dgm:pt modelId="{46D2A591-0DBA-4BC9-91EE-64AD8B90FA30}" type="pres">
      <dgm:prSet presAssocID="{F335F164-0CC8-4242-8F2E-CD84D2609DFD}" presName="hierRoot1" presStyleCnt="0">
        <dgm:presLayoutVars>
          <dgm:hierBranch val="init"/>
        </dgm:presLayoutVars>
      </dgm:prSet>
      <dgm:spPr/>
    </dgm:pt>
    <dgm:pt modelId="{B0C0BFC3-DCBB-43B4-A4C4-34BFAB0A6926}" type="pres">
      <dgm:prSet presAssocID="{F335F164-0CC8-4242-8F2E-CD84D2609DFD}" presName="rootComposite1" presStyleCnt="0"/>
      <dgm:spPr/>
    </dgm:pt>
    <dgm:pt modelId="{EF2E16F1-8DB5-46AF-9759-F8B671469B37}" type="pres">
      <dgm:prSet presAssocID="{F335F164-0CC8-4242-8F2E-CD84D2609DFD}" presName="rootText1" presStyleLbl="node0" presStyleIdx="0" presStyleCnt="1" custScaleX="195918">
        <dgm:presLayoutVars>
          <dgm:chPref val="3"/>
        </dgm:presLayoutVars>
      </dgm:prSet>
      <dgm:spPr/>
    </dgm:pt>
    <dgm:pt modelId="{0E203F71-B75E-4547-8773-AB220ECCA9CF}" type="pres">
      <dgm:prSet presAssocID="{F335F164-0CC8-4242-8F2E-CD84D2609DFD}" presName="rootConnector1" presStyleLbl="node1" presStyleIdx="0" presStyleCnt="0"/>
      <dgm:spPr/>
    </dgm:pt>
    <dgm:pt modelId="{0AE0474E-7A4B-4C6A-A616-5627AEF09C22}" type="pres">
      <dgm:prSet presAssocID="{F335F164-0CC8-4242-8F2E-CD84D2609DFD}" presName="hierChild2" presStyleCnt="0"/>
      <dgm:spPr/>
    </dgm:pt>
    <dgm:pt modelId="{F34762BA-905F-446A-9E24-2AAE0B3F84FC}" type="pres">
      <dgm:prSet presAssocID="{C19D394A-7152-4DD3-A222-6BD7DB9C62CA}" presName="Name37" presStyleLbl="parChTrans1D2" presStyleIdx="0" presStyleCnt="2"/>
      <dgm:spPr/>
    </dgm:pt>
    <dgm:pt modelId="{C0D2D715-3E4F-4FF9-82A6-643979129BF6}" type="pres">
      <dgm:prSet presAssocID="{BC2BAC12-DC64-4592-8F8B-F3F1B98F99D3}" presName="hierRoot2" presStyleCnt="0">
        <dgm:presLayoutVars>
          <dgm:hierBranch val="init"/>
        </dgm:presLayoutVars>
      </dgm:prSet>
      <dgm:spPr/>
    </dgm:pt>
    <dgm:pt modelId="{EDB05434-A73C-43C0-BFA0-26817BC749E2}" type="pres">
      <dgm:prSet presAssocID="{BC2BAC12-DC64-4592-8F8B-F3F1B98F99D3}" presName="rootComposite" presStyleCnt="0"/>
      <dgm:spPr/>
    </dgm:pt>
    <dgm:pt modelId="{FAA857B2-90B8-4701-800F-B1E2086F3246}" type="pres">
      <dgm:prSet presAssocID="{BC2BAC12-DC64-4592-8F8B-F3F1B98F99D3}" presName="rootText" presStyleLbl="node2" presStyleIdx="0" presStyleCnt="2" custScaleX="157968">
        <dgm:presLayoutVars>
          <dgm:chPref val="3"/>
        </dgm:presLayoutVars>
      </dgm:prSet>
      <dgm:spPr/>
    </dgm:pt>
    <dgm:pt modelId="{02545322-1706-4389-930E-0B1C1CED8BA8}" type="pres">
      <dgm:prSet presAssocID="{BC2BAC12-DC64-4592-8F8B-F3F1B98F99D3}" presName="rootConnector" presStyleLbl="node2" presStyleIdx="0" presStyleCnt="2"/>
      <dgm:spPr/>
    </dgm:pt>
    <dgm:pt modelId="{5BEBB0BC-0085-4D65-A3D6-8A9B5F4B6224}" type="pres">
      <dgm:prSet presAssocID="{BC2BAC12-DC64-4592-8F8B-F3F1B98F99D3}" presName="hierChild4" presStyleCnt="0"/>
      <dgm:spPr/>
    </dgm:pt>
    <dgm:pt modelId="{A2185733-93F1-45D5-9AF7-74925471DECF}" type="pres">
      <dgm:prSet presAssocID="{BC2BAC12-DC64-4592-8F8B-F3F1B98F99D3}" presName="hierChild5" presStyleCnt="0"/>
      <dgm:spPr/>
    </dgm:pt>
    <dgm:pt modelId="{E2A22092-B553-4312-9C77-79E790154E79}" type="pres">
      <dgm:prSet presAssocID="{B1CE333C-837B-43D7-9F21-2334AB1CF972}" presName="Name37" presStyleLbl="parChTrans1D2" presStyleIdx="1" presStyleCnt="2"/>
      <dgm:spPr/>
    </dgm:pt>
    <dgm:pt modelId="{32A1369A-CA73-4C18-98B4-52F88E2C805A}" type="pres">
      <dgm:prSet presAssocID="{358DF889-B831-4EC9-896B-3C93C844A6DC}" presName="hierRoot2" presStyleCnt="0">
        <dgm:presLayoutVars>
          <dgm:hierBranch val="init"/>
        </dgm:presLayoutVars>
      </dgm:prSet>
      <dgm:spPr/>
    </dgm:pt>
    <dgm:pt modelId="{F3EE632B-AC8C-4188-9EC3-3C200CE50B0E}" type="pres">
      <dgm:prSet presAssocID="{358DF889-B831-4EC9-896B-3C93C844A6DC}" presName="rootComposite" presStyleCnt="0"/>
      <dgm:spPr/>
    </dgm:pt>
    <dgm:pt modelId="{AB38473F-2FD7-4BDD-A70A-506534D98E42}" type="pres">
      <dgm:prSet presAssocID="{358DF889-B831-4EC9-896B-3C93C844A6DC}" presName="rootText" presStyleLbl="node2" presStyleIdx="1" presStyleCnt="2" custScaleX="157968">
        <dgm:presLayoutVars>
          <dgm:chPref val="3"/>
        </dgm:presLayoutVars>
      </dgm:prSet>
      <dgm:spPr/>
    </dgm:pt>
    <dgm:pt modelId="{485B9176-E665-466E-A88C-D8A04A3BBC1A}" type="pres">
      <dgm:prSet presAssocID="{358DF889-B831-4EC9-896B-3C93C844A6DC}" presName="rootConnector" presStyleLbl="node2" presStyleIdx="1" presStyleCnt="2"/>
      <dgm:spPr/>
    </dgm:pt>
    <dgm:pt modelId="{ED6EA83D-D07D-423D-99F8-7BC18F37130D}" type="pres">
      <dgm:prSet presAssocID="{358DF889-B831-4EC9-896B-3C93C844A6DC}" presName="hierChild4" presStyleCnt="0"/>
      <dgm:spPr/>
    </dgm:pt>
    <dgm:pt modelId="{A52B7654-D198-4040-9C4D-78ABB4C66B43}" type="pres">
      <dgm:prSet presAssocID="{358DF889-B831-4EC9-896B-3C93C844A6DC}" presName="hierChild5" presStyleCnt="0"/>
      <dgm:spPr/>
    </dgm:pt>
    <dgm:pt modelId="{B2782B17-0D83-4723-8870-7B9BEE72FFD7}" type="pres">
      <dgm:prSet presAssocID="{F335F164-0CC8-4242-8F2E-CD84D2609DFD}" presName="hierChild3" presStyleCnt="0"/>
      <dgm:spPr/>
    </dgm:pt>
  </dgm:ptLst>
  <dgm:cxnLst>
    <dgm:cxn modelId="{5D540201-5AEA-4FC6-9AAD-65D1F14CE5B8}" type="presOf" srcId="{BC2BAC12-DC64-4592-8F8B-F3F1B98F99D3}" destId="{FAA857B2-90B8-4701-800F-B1E2086F3246}" srcOrd="0" destOrd="0" presId="urn:microsoft.com/office/officeart/2005/8/layout/orgChart1"/>
    <dgm:cxn modelId="{BFCC9D2D-7E0A-4B12-B005-9B2C3474260D}" type="presOf" srcId="{F335F164-0CC8-4242-8F2E-CD84D2609DFD}" destId="{0E203F71-B75E-4547-8773-AB220ECCA9CF}" srcOrd="1" destOrd="0" presId="urn:microsoft.com/office/officeart/2005/8/layout/orgChart1"/>
    <dgm:cxn modelId="{0CEE0930-21CA-4EC8-96B1-82AA611050C6}" type="presOf" srcId="{358DF889-B831-4EC9-896B-3C93C844A6DC}" destId="{AB38473F-2FD7-4BDD-A70A-506534D98E42}" srcOrd="0" destOrd="0" presId="urn:microsoft.com/office/officeart/2005/8/layout/orgChart1"/>
    <dgm:cxn modelId="{1CB2657C-85FC-46B8-87B0-663A577E4D49}" type="presOf" srcId="{C19D394A-7152-4DD3-A222-6BD7DB9C62CA}" destId="{F34762BA-905F-446A-9E24-2AAE0B3F84FC}" srcOrd="0" destOrd="0" presId="urn:microsoft.com/office/officeart/2005/8/layout/orgChart1"/>
    <dgm:cxn modelId="{11F84C7D-E9B1-4D61-9BD5-90B48844721B}" type="presOf" srcId="{BC2BAC12-DC64-4592-8F8B-F3F1B98F99D3}" destId="{02545322-1706-4389-930E-0B1C1CED8BA8}" srcOrd="1" destOrd="0" presId="urn:microsoft.com/office/officeart/2005/8/layout/orgChart1"/>
    <dgm:cxn modelId="{E3FA6696-0D88-479B-9AE1-D86209C40D80}" type="presOf" srcId="{E9E8D62F-6CEC-487D-9671-608AF0A34B3B}" destId="{B36FA574-6371-48B5-99DE-5B3CD067F3C1}" srcOrd="0" destOrd="0" presId="urn:microsoft.com/office/officeart/2005/8/layout/orgChart1"/>
    <dgm:cxn modelId="{ABC347A1-E4D7-4375-AEAC-D190B3AE0CFE}" type="presOf" srcId="{F335F164-0CC8-4242-8F2E-CD84D2609DFD}" destId="{EF2E16F1-8DB5-46AF-9759-F8B671469B37}" srcOrd="0" destOrd="0" presId="urn:microsoft.com/office/officeart/2005/8/layout/orgChart1"/>
    <dgm:cxn modelId="{3A7B63C1-0888-48D9-8D6D-EB8C9AF3FFC5}" srcId="{E9E8D62F-6CEC-487D-9671-608AF0A34B3B}" destId="{F335F164-0CC8-4242-8F2E-CD84D2609DFD}" srcOrd="0" destOrd="0" parTransId="{EFBF619B-067F-436C-9863-A2C3BB44DB7E}" sibTransId="{C71609CC-6AC5-4F21-A231-8005FC4B8515}"/>
    <dgm:cxn modelId="{D6B4F1C8-0142-4193-95CC-BD075B07C981}" srcId="{F335F164-0CC8-4242-8F2E-CD84D2609DFD}" destId="{358DF889-B831-4EC9-896B-3C93C844A6DC}" srcOrd="1" destOrd="0" parTransId="{B1CE333C-837B-43D7-9F21-2334AB1CF972}" sibTransId="{D53E7FCD-6C56-49B5-8B6F-52253CE0DBD8}"/>
    <dgm:cxn modelId="{C8A2D8E7-8D45-4538-B654-B96864AE6EAE}" srcId="{F335F164-0CC8-4242-8F2E-CD84D2609DFD}" destId="{BC2BAC12-DC64-4592-8F8B-F3F1B98F99D3}" srcOrd="0" destOrd="0" parTransId="{C19D394A-7152-4DD3-A222-6BD7DB9C62CA}" sibTransId="{E84DCE4E-DB27-43B3-89E1-7807AD0A6A5C}"/>
    <dgm:cxn modelId="{49BA7AF4-918E-431B-BA2C-A325B567F5AE}" type="presOf" srcId="{358DF889-B831-4EC9-896B-3C93C844A6DC}" destId="{485B9176-E665-466E-A88C-D8A04A3BBC1A}" srcOrd="1" destOrd="0" presId="urn:microsoft.com/office/officeart/2005/8/layout/orgChart1"/>
    <dgm:cxn modelId="{A04C63F6-2C9F-4298-AABF-0ED451D1D808}" type="presOf" srcId="{B1CE333C-837B-43D7-9F21-2334AB1CF972}" destId="{E2A22092-B553-4312-9C77-79E790154E79}" srcOrd="0" destOrd="0" presId="urn:microsoft.com/office/officeart/2005/8/layout/orgChart1"/>
    <dgm:cxn modelId="{850F230A-DB9C-4B56-A748-36168D5E08EC}" type="presParOf" srcId="{B36FA574-6371-48B5-99DE-5B3CD067F3C1}" destId="{46D2A591-0DBA-4BC9-91EE-64AD8B90FA30}" srcOrd="0" destOrd="0" presId="urn:microsoft.com/office/officeart/2005/8/layout/orgChart1"/>
    <dgm:cxn modelId="{4B2F2DF1-B938-4DF3-9807-6FE6317094FF}" type="presParOf" srcId="{46D2A591-0DBA-4BC9-91EE-64AD8B90FA30}" destId="{B0C0BFC3-DCBB-43B4-A4C4-34BFAB0A6926}" srcOrd="0" destOrd="0" presId="urn:microsoft.com/office/officeart/2005/8/layout/orgChart1"/>
    <dgm:cxn modelId="{E89DE79A-0AC3-4C60-A6CB-568CBFC61B90}" type="presParOf" srcId="{B0C0BFC3-DCBB-43B4-A4C4-34BFAB0A6926}" destId="{EF2E16F1-8DB5-46AF-9759-F8B671469B37}" srcOrd="0" destOrd="0" presId="urn:microsoft.com/office/officeart/2005/8/layout/orgChart1"/>
    <dgm:cxn modelId="{BB1CDD99-CC24-4347-942A-B60DC2FD125B}" type="presParOf" srcId="{B0C0BFC3-DCBB-43B4-A4C4-34BFAB0A6926}" destId="{0E203F71-B75E-4547-8773-AB220ECCA9CF}" srcOrd="1" destOrd="0" presId="urn:microsoft.com/office/officeart/2005/8/layout/orgChart1"/>
    <dgm:cxn modelId="{F2194063-A42F-4868-B0F6-1D7B823A857C}" type="presParOf" srcId="{46D2A591-0DBA-4BC9-91EE-64AD8B90FA30}" destId="{0AE0474E-7A4B-4C6A-A616-5627AEF09C22}" srcOrd="1" destOrd="0" presId="urn:microsoft.com/office/officeart/2005/8/layout/orgChart1"/>
    <dgm:cxn modelId="{518C04F2-6492-43B0-BD9C-201083AB39DA}" type="presParOf" srcId="{0AE0474E-7A4B-4C6A-A616-5627AEF09C22}" destId="{F34762BA-905F-446A-9E24-2AAE0B3F84FC}" srcOrd="0" destOrd="0" presId="urn:microsoft.com/office/officeart/2005/8/layout/orgChart1"/>
    <dgm:cxn modelId="{1CB008A7-DDF4-45D8-ABEE-95F2DBBD86EA}" type="presParOf" srcId="{0AE0474E-7A4B-4C6A-A616-5627AEF09C22}" destId="{C0D2D715-3E4F-4FF9-82A6-643979129BF6}" srcOrd="1" destOrd="0" presId="urn:microsoft.com/office/officeart/2005/8/layout/orgChart1"/>
    <dgm:cxn modelId="{4383EECD-72EC-40E0-B70F-A12A2696EB57}" type="presParOf" srcId="{C0D2D715-3E4F-4FF9-82A6-643979129BF6}" destId="{EDB05434-A73C-43C0-BFA0-26817BC749E2}" srcOrd="0" destOrd="0" presId="urn:microsoft.com/office/officeart/2005/8/layout/orgChart1"/>
    <dgm:cxn modelId="{0CD86BB0-F486-4E5E-963A-DF811126B96C}" type="presParOf" srcId="{EDB05434-A73C-43C0-BFA0-26817BC749E2}" destId="{FAA857B2-90B8-4701-800F-B1E2086F3246}" srcOrd="0" destOrd="0" presId="urn:microsoft.com/office/officeart/2005/8/layout/orgChart1"/>
    <dgm:cxn modelId="{368922A1-9111-4BF0-A164-E688F8E976ED}" type="presParOf" srcId="{EDB05434-A73C-43C0-BFA0-26817BC749E2}" destId="{02545322-1706-4389-930E-0B1C1CED8BA8}" srcOrd="1" destOrd="0" presId="urn:microsoft.com/office/officeart/2005/8/layout/orgChart1"/>
    <dgm:cxn modelId="{68A263EC-33FF-4A87-8986-D7D9F22EDFA0}" type="presParOf" srcId="{C0D2D715-3E4F-4FF9-82A6-643979129BF6}" destId="{5BEBB0BC-0085-4D65-A3D6-8A9B5F4B6224}" srcOrd="1" destOrd="0" presId="urn:microsoft.com/office/officeart/2005/8/layout/orgChart1"/>
    <dgm:cxn modelId="{1986EA67-B91E-4052-BDB9-3C43502F9155}" type="presParOf" srcId="{C0D2D715-3E4F-4FF9-82A6-643979129BF6}" destId="{A2185733-93F1-45D5-9AF7-74925471DECF}" srcOrd="2" destOrd="0" presId="urn:microsoft.com/office/officeart/2005/8/layout/orgChart1"/>
    <dgm:cxn modelId="{CEAB83D2-F9BC-4D03-98EC-210FD0D12719}" type="presParOf" srcId="{0AE0474E-7A4B-4C6A-A616-5627AEF09C22}" destId="{E2A22092-B553-4312-9C77-79E790154E79}" srcOrd="2" destOrd="0" presId="urn:microsoft.com/office/officeart/2005/8/layout/orgChart1"/>
    <dgm:cxn modelId="{2FB412A8-8B11-48F3-8871-B607BC268384}" type="presParOf" srcId="{0AE0474E-7A4B-4C6A-A616-5627AEF09C22}" destId="{32A1369A-CA73-4C18-98B4-52F88E2C805A}" srcOrd="3" destOrd="0" presId="urn:microsoft.com/office/officeart/2005/8/layout/orgChart1"/>
    <dgm:cxn modelId="{C27B60D9-464E-463B-94FF-09523E26D5DB}" type="presParOf" srcId="{32A1369A-CA73-4C18-98B4-52F88E2C805A}" destId="{F3EE632B-AC8C-4188-9EC3-3C200CE50B0E}" srcOrd="0" destOrd="0" presId="urn:microsoft.com/office/officeart/2005/8/layout/orgChart1"/>
    <dgm:cxn modelId="{FC065685-B680-4F49-B2F3-B53C2E15A1BE}" type="presParOf" srcId="{F3EE632B-AC8C-4188-9EC3-3C200CE50B0E}" destId="{AB38473F-2FD7-4BDD-A70A-506534D98E42}" srcOrd="0" destOrd="0" presId="urn:microsoft.com/office/officeart/2005/8/layout/orgChart1"/>
    <dgm:cxn modelId="{3CC8D1CC-6D03-4FC9-992E-D37C475FBA5B}" type="presParOf" srcId="{F3EE632B-AC8C-4188-9EC3-3C200CE50B0E}" destId="{485B9176-E665-466E-A88C-D8A04A3BBC1A}" srcOrd="1" destOrd="0" presId="urn:microsoft.com/office/officeart/2005/8/layout/orgChart1"/>
    <dgm:cxn modelId="{7358025C-01E7-4756-A044-95EDBF759A5A}" type="presParOf" srcId="{32A1369A-CA73-4C18-98B4-52F88E2C805A}" destId="{ED6EA83D-D07D-423D-99F8-7BC18F37130D}" srcOrd="1" destOrd="0" presId="urn:microsoft.com/office/officeart/2005/8/layout/orgChart1"/>
    <dgm:cxn modelId="{074C2747-A8D5-4DB1-9845-40C9B791EC7C}" type="presParOf" srcId="{32A1369A-CA73-4C18-98B4-52F88E2C805A}" destId="{A52B7654-D198-4040-9C4D-78ABB4C66B43}" srcOrd="2" destOrd="0" presId="urn:microsoft.com/office/officeart/2005/8/layout/orgChart1"/>
    <dgm:cxn modelId="{5F84C37B-8797-412F-B385-43170113ADF5}" type="presParOf" srcId="{46D2A591-0DBA-4BC9-91EE-64AD8B90FA30}" destId="{B2782B17-0D83-4723-8870-7B9BEE72FFD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51CC29-EBA9-4018-B3B6-E134EA9DE144}"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fr-FR"/>
        </a:p>
      </dgm:t>
    </dgm:pt>
    <dgm:pt modelId="{EB819796-EC50-4F84-A893-29374A81A219}">
      <dgm:prSet phldrT="[Texte]" custT="1"/>
      <dgm:spPr/>
      <dgm:t>
        <a:bodyPr/>
        <a:lstStyle/>
        <a:p>
          <a:r>
            <a:rPr lang="fr-FR" sz="2800" dirty="0">
              <a:latin typeface="Arial" panose="020B0604020202020204" pitchFamily="34" charset="0"/>
              <a:ea typeface="Calibri" panose="020F0502020204030204" pitchFamily="34" charset="0"/>
              <a:cs typeface="Times New Roman" panose="02020603050405020304" pitchFamily="18" charset="0"/>
            </a:rPr>
            <a:t>Sources des conflits</a:t>
          </a:r>
          <a:endParaRPr lang="fr-FR" sz="2800" dirty="0"/>
        </a:p>
      </dgm:t>
    </dgm:pt>
    <dgm:pt modelId="{CC954207-86C6-42B4-A87B-8BD1A7A15DFD}" type="parTrans" cxnId="{3362E684-9CD3-4268-9209-00853212F7CC}">
      <dgm:prSet/>
      <dgm:spPr/>
      <dgm:t>
        <a:bodyPr/>
        <a:lstStyle/>
        <a:p>
          <a:endParaRPr lang="fr-FR"/>
        </a:p>
      </dgm:t>
    </dgm:pt>
    <dgm:pt modelId="{64F64D9F-188E-4B62-B9FD-02711AE87C58}" type="sibTrans" cxnId="{3362E684-9CD3-4268-9209-00853212F7CC}">
      <dgm:prSet/>
      <dgm:spPr/>
      <dgm:t>
        <a:bodyPr/>
        <a:lstStyle/>
        <a:p>
          <a:endParaRPr lang="fr-FR"/>
        </a:p>
      </dgm:t>
    </dgm:pt>
    <dgm:pt modelId="{160A7D05-51B9-4149-B8B9-F78F663661BF}">
      <dgm:prSet custT="1"/>
      <dgm:spPr/>
      <dgm:t>
        <a:bodyPr/>
        <a:lstStyle/>
        <a:p>
          <a:r>
            <a:rPr lang="fr-FR" sz="2000" b="1" dirty="0">
              <a:solidFill>
                <a:schemeClr val="bg1"/>
              </a:solidFill>
              <a:latin typeface="Arial" panose="020B0604020202020204" pitchFamily="34" charset="0"/>
              <a:ea typeface="Calibri" panose="020F0502020204030204" pitchFamily="34" charset="0"/>
              <a:cs typeface="Times New Roman" panose="02020603050405020304" pitchFamily="18" charset="0"/>
            </a:rPr>
            <a:t>Le conflit de valeurs</a:t>
          </a:r>
          <a:r>
            <a:rPr lang="fr-FR" sz="2000" dirty="0">
              <a:solidFill>
                <a:schemeClr val="bg1"/>
              </a:solidFill>
              <a:latin typeface="Arial" panose="020B0604020202020204" pitchFamily="34" charset="0"/>
              <a:ea typeface="Calibri" panose="020F0502020204030204" pitchFamily="34" charset="0"/>
              <a:cs typeface="Times New Roman" panose="02020603050405020304" pitchFamily="18" charset="0"/>
            </a:rPr>
            <a:t> surgit lorsqu'il y a incompatibilité dans les valeurs, les principes, les croyances des personnes </a:t>
          </a:r>
          <a:r>
            <a:rPr lang="fr-FR" sz="2000" i="1" dirty="0">
              <a:solidFill>
                <a:schemeClr val="bg1"/>
              </a:solidFill>
              <a:latin typeface="Arial" panose="020B0604020202020204" pitchFamily="34" charset="0"/>
              <a:ea typeface="Calibri" panose="020F0502020204030204" pitchFamily="34" charset="0"/>
              <a:cs typeface="Times New Roman" panose="02020603050405020304" pitchFamily="18" charset="0"/>
            </a:rPr>
            <a:t>(religion, éthique, politique…)</a:t>
          </a:r>
        </a:p>
      </dgm:t>
    </dgm:pt>
    <dgm:pt modelId="{45B9C503-A04C-46A7-A29D-004E7389D07C}" type="parTrans" cxnId="{1EDB3A0A-093B-4C09-A809-1309C4E3766C}">
      <dgm:prSet/>
      <dgm:spPr/>
      <dgm:t>
        <a:bodyPr/>
        <a:lstStyle/>
        <a:p>
          <a:endParaRPr lang="fr-FR"/>
        </a:p>
      </dgm:t>
    </dgm:pt>
    <dgm:pt modelId="{BFFB9146-A345-48D7-87B7-4AB33E33CBAD}" type="sibTrans" cxnId="{1EDB3A0A-093B-4C09-A809-1309C4E3766C}">
      <dgm:prSet/>
      <dgm:spPr/>
      <dgm:t>
        <a:bodyPr/>
        <a:lstStyle/>
        <a:p>
          <a:endParaRPr lang="fr-FR"/>
        </a:p>
      </dgm:t>
    </dgm:pt>
    <dgm:pt modelId="{939EE3C9-DAED-468B-A0A3-42C43DEC94F6}">
      <dgm:prSet custT="1"/>
      <dgm:spPr/>
      <dgm:t>
        <a:bodyPr/>
        <a:lstStyle/>
        <a:p>
          <a:r>
            <a:rPr lang="fr-FR" sz="2000" b="1" dirty="0">
              <a:solidFill>
                <a:schemeClr val="bg1"/>
              </a:solidFill>
              <a:latin typeface="Arial" panose="020B0604020202020204" pitchFamily="34" charset="0"/>
              <a:ea typeface="Calibri" panose="020F0502020204030204" pitchFamily="34" charset="0"/>
              <a:cs typeface="Times New Roman" panose="02020603050405020304" pitchFamily="18" charset="0"/>
            </a:rPr>
            <a:t>Le conflit de pouvoir</a:t>
          </a:r>
          <a:r>
            <a:rPr lang="fr-FR" sz="2000" dirty="0">
              <a:solidFill>
                <a:schemeClr val="bg1"/>
              </a:solidFill>
              <a:latin typeface="Arial" panose="020B0604020202020204" pitchFamily="34" charset="0"/>
              <a:ea typeface="Calibri" panose="020F0502020204030204" pitchFamily="34" charset="0"/>
              <a:cs typeface="Times New Roman" panose="02020603050405020304" pitchFamily="18" charset="0"/>
            </a:rPr>
            <a:t> se produit lorsque chaque partie désire maintenir ou accroître son influence dans une relation ou une organisation </a:t>
          </a:r>
          <a:r>
            <a:rPr lang="fr-FR" sz="2000" b="0" i="1" dirty="0">
              <a:solidFill>
                <a:schemeClr val="bg1"/>
              </a:solidFill>
              <a:latin typeface="Arial" panose="020B0604020202020204" pitchFamily="34" charset="0"/>
              <a:ea typeface="Calibri" panose="020F0502020204030204" pitchFamily="34" charset="0"/>
              <a:cs typeface="Times New Roman" panose="02020603050405020304" pitchFamily="18" charset="0"/>
            </a:rPr>
            <a:t>(prise de décision…)</a:t>
          </a:r>
        </a:p>
      </dgm:t>
    </dgm:pt>
    <dgm:pt modelId="{F2344219-F8D9-422C-8154-953D326ABE74}" type="parTrans" cxnId="{81455529-251D-402F-AEC7-0E661F61C186}">
      <dgm:prSet/>
      <dgm:spPr/>
      <dgm:t>
        <a:bodyPr/>
        <a:lstStyle/>
        <a:p>
          <a:endParaRPr lang="fr-FR"/>
        </a:p>
      </dgm:t>
    </dgm:pt>
    <dgm:pt modelId="{09EEA23D-8F63-4A0B-A09B-CFC8BC0B726F}" type="sibTrans" cxnId="{81455529-251D-402F-AEC7-0E661F61C186}">
      <dgm:prSet/>
      <dgm:spPr/>
      <dgm:t>
        <a:bodyPr/>
        <a:lstStyle/>
        <a:p>
          <a:endParaRPr lang="fr-FR"/>
        </a:p>
      </dgm:t>
    </dgm:pt>
    <dgm:pt modelId="{1B13EBBB-39CD-4F34-B01F-CCEDA98F4BBF}">
      <dgm:prSet custT="1"/>
      <dgm:spPr/>
      <dgm:t>
        <a:bodyPr/>
        <a:lstStyle/>
        <a:p>
          <a:r>
            <a:rPr lang="fr-FR" sz="2000" b="1" dirty="0">
              <a:solidFill>
                <a:schemeClr val="bg1"/>
              </a:solidFill>
              <a:latin typeface="Arial" panose="020B0604020202020204" pitchFamily="34" charset="0"/>
              <a:ea typeface="Calibri" panose="020F0502020204030204" pitchFamily="34" charset="0"/>
              <a:cs typeface="Times New Roman" panose="02020603050405020304" pitchFamily="18" charset="0"/>
            </a:rPr>
            <a:t>Le conflit économique</a:t>
          </a:r>
          <a:r>
            <a:rPr lang="fr-FR" sz="2000" dirty="0">
              <a:solidFill>
                <a:schemeClr val="bg1"/>
              </a:solidFill>
              <a:latin typeface="Arial" panose="020B0604020202020204" pitchFamily="34" charset="0"/>
              <a:ea typeface="Calibri" panose="020F0502020204030204" pitchFamily="34" charset="0"/>
              <a:cs typeface="Times New Roman" panose="02020603050405020304" pitchFamily="18" charset="0"/>
            </a:rPr>
            <a:t> surgit lorsque des personnes ou des groupes rivalisent pour se partager des ressources limitées </a:t>
          </a:r>
          <a:r>
            <a:rPr lang="fr-FR" sz="2000" i="1" dirty="0">
              <a:solidFill>
                <a:schemeClr val="bg1"/>
              </a:solidFill>
              <a:latin typeface="Arial" panose="020B0604020202020204" pitchFamily="34" charset="0"/>
              <a:ea typeface="Calibri" panose="020F0502020204030204" pitchFamily="34" charset="0"/>
              <a:cs typeface="Times New Roman" panose="02020603050405020304" pitchFamily="18" charset="0"/>
            </a:rPr>
            <a:t>(budget financier, ressources humaines...)</a:t>
          </a:r>
        </a:p>
      </dgm:t>
    </dgm:pt>
    <dgm:pt modelId="{1E3F7959-4B09-4833-9FB2-6B75DB34EEE9}" type="parTrans" cxnId="{23EE590E-57D1-4CC9-8316-250CA7DCA3FF}">
      <dgm:prSet/>
      <dgm:spPr/>
      <dgm:t>
        <a:bodyPr/>
        <a:lstStyle/>
        <a:p>
          <a:endParaRPr lang="fr-FR"/>
        </a:p>
      </dgm:t>
    </dgm:pt>
    <dgm:pt modelId="{EC589846-1927-4D29-8C31-D95A76A31649}" type="sibTrans" cxnId="{23EE590E-57D1-4CC9-8316-250CA7DCA3FF}">
      <dgm:prSet/>
      <dgm:spPr/>
      <dgm:t>
        <a:bodyPr/>
        <a:lstStyle/>
        <a:p>
          <a:endParaRPr lang="fr-FR"/>
        </a:p>
      </dgm:t>
    </dgm:pt>
    <dgm:pt modelId="{FCED8F28-A9AA-4258-BB1B-F3ED46E464EC}">
      <dgm:prSet custT="1"/>
      <dgm:spPr/>
      <dgm:t>
        <a:bodyPr/>
        <a:lstStyle/>
        <a:p>
          <a:r>
            <a:rPr lang="fr-FR" sz="2000" b="1" dirty="0">
              <a:solidFill>
                <a:schemeClr val="bg1"/>
              </a:solidFill>
              <a:latin typeface="Arial" panose="020B0604020202020204" pitchFamily="34" charset="0"/>
              <a:ea typeface="Calibri" panose="020F0502020204030204" pitchFamily="34" charset="0"/>
              <a:cs typeface="Times New Roman" panose="02020603050405020304" pitchFamily="18" charset="0"/>
            </a:rPr>
            <a:t>Le conflit interpersonnel</a:t>
          </a:r>
          <a:r>
            <a:rPr lang="fr-FR" sz="2000" dirty="0">
              <a:solidFill>
                <a:schemeClr val="bg1"/>
              </a:solidFill>
              <a:latin typeface="Arial" panose="020B0604020202020204" pitchFamily="34" charset="0"/>
              <a:ea typeface="Calibri" panose="020F0502020204030204" pitchFamily="34" charset="0"/>
              <a:cs typeface="Times New Roman" panose="02020603050405020304" pitchFamily="18" charset="0"/>
            </a:rPr>
            <a:t> se produit lorsque deux personnes ou deux groupes ont des besoins, des buts ou des approches incompatibles </a:t>
          </a:r>
          <a:r>
            <a:rPr lang="fr-FR" sz="2000" i="1" dirty="0">
              <a:solidFill>
                <a:schemeClr val="bg1"/>
              </a:solidFill>
              <a:latin typeface="Arial" panose="020B0604020202020204" pitchFamily="34" charset="0"/>
              <a:ea typeface="Calibri" panose="020F0502020204030204" pitchFamily="34" charset="0"/>
              <a:cs typeface="Times New Roman" panose="02020603050405020304" pitchFamily="18" charset="0"/>
            </a:rPr>
            <a:t>(styles de communication ou de travail…)</a:t>
          </a:r>
        </a:p>
      </dgm:t>
    </dgm:pt>
    <dgm:pt modelId="{A6A5C9EA-8651-4411-9CB5-999901E858EF}" type="parTrans" cxnId="{98D9F314-AC23-4278-89A2-F995B4F7F3C7}">
      <dgm:prSet/>
      <dgm:spPr/>
      <dgm:t>
        <a:bodyPr/>
        <a:lstStyle/>
        <a:p>
          <a:endParaRPr lang="fr-FR"/>
        </a:p>
      </dgm:t>
    </dgm:pt>
    <dgm:pt modelId="{4C4E2B59-E8D5-4DCA-8700-A9C6471E5709}" type="sibTrans" cxnId="{98D9F314-AC23-4278-89A2-F995B4F7F3C7}">
      <dgm:prSet/>
      <dgm:spPr/>
      <dgm:t>
        <a:bodyPr/>
        <a:lstStyle/>
        <a:p>
          <a:endParaRPr lang="fr-FR"/>
        </a:p>
      </dgm:t>
    </dgm:pt>
    <dgm:pt modelId="{8CA055FC-9AB5-4504-BBFF-F80C186879E8}">
      <dgm:prSet custT="1"/>
      <dgm:spPr/>
      <dgm:t>
        <a:bodyPr/>
        <a:lstStyle/>
        <a:p>
          <a:r>
            <a:rPr lang="fr-FR" sz="2000" b="1" dirty="0">
              <a:solidFill>
                <a:schemeClr val="bg1"/>
              </a:solidFill>
              <a:latin typeface="Arial" panose="020B0604020202020204" pitchFamily="34" charset="0"/>
              <a:ea typeface="Calibri" panose="020F0502020204030204" pitchFamily="34" charset="0"/>
              <a:cs typeface="Times New Roman" panose="02020603050405020304" pitchFamily="18" charset="0"/>
            </a:rPr>
            <a:t>Le conflit organisationnel</a:t>
          </a:r>
          <a:r>
            <a:rPr lang="fr-FR" sz="2000" dirty="0">
              <a:solidFill>
                <a:schemeClr val="bg1"/>
              </a:solidFill>
              <a:latin typeface="Arial" panose="020B0604020202020204" pitchFamily="34" charset="0"/>
              <a:ea typeface="Calibri" panose="020F0502020204030204" pitchFamily="34" charset="0"/>
              <a:cs typeface="Times New Roman" panose="02020603050405020304" pitchFamily="18" charset="0"/>
            </a:rPr>
            <a:t> provient lorsqu’il y a des inégalités résultant de l'organisation et des relations hiérarchiques.</a:t>
          </a:r>
        </a:p>
      </dgm:t>
    </dgm:pt>
    <dgm:pt modelId="{09CBE855-4DC5-4C7A-A21C-902233388524}" type="parTrans" cxnId="{FA138363-08D2-4A38-AFC1-D085E6701F27}">
      <dgm:prSet/>
      <dgm:spPr/>
      <dgm:t>
        <a:bodyPr/>
        <a:lstStyle/>
        <a:p>
          <a:endParaRPr lang="fr-FR"/>
        </a:p>
      </dgm:t>
    </dgm:pt>
    <dgm:pt modelId="{374B4F03-3B57-45D2-A58B-6A4CA6F2D2B2}" type="sibTrans" cxnId="{FA138363-08D2-4A38-AFC1-D085E6701F27}">
      <dgm:prSet/>
      <dgm:spPr/>
      <dgm:t>
        <a:bodyPr/>
        <a:lstStyle/>
        <a:p>
          <a:endParaRPr lang="fr-FR"/>
        </a:p>
      </dgm:t>
    </dgm:pt>
    <dgm:pt modelId="{290C997D-DFFD-4DD1-AE14-B12C2C95DB55}">
      <dgm:prSet custT="1"/>
      <dgm:spPr/>
      <dgm:t>
        <a:bodyPr/>
        <a:lstStyle/>
        <a:p>
          <a:r>
            <a:rPr lang="fr-FR" sz="2000" b="1" dirty="0">
              <a:solidFill>
                <a:schemeClr val="bg1"/>
              </a:solidFill>
              <a:latin typeface="Arial" panose="020B0604020202020204" pitchFamily="34" charset="0"/>
              <a:ea typeface="Calibri" panose="020F0502020204030204" pitchFamily="34" charset="0"/>
              <a:cs typeface="Times New Roman" panose="02020603050405020304" pitchFamily="18" charset="0"/>
            </a:rPr>
            <a:t>Le conflit découlant du contexte</a:t>
          </a:r>
          <a:r>
            <a:rPr lang="fr-FR" sz="2000" dirty="0">
              <a:solidFill>
                <a:schemeClr val="bg1"/>
              </a:solidFill>
              <a:latin typeface="Arial" panose="020B0604020202020204" pitchFamily="34" charset="0"/>
              <a:ea typeface="Calibri" panose="020F0502020204030204" pitchFamily="34" charset="0"/>
              <a:cs typeface="Times New Roman" panose="02020603050405020304" pitchFamily="18" charset="0"/>
            </a:rPr>
            <a:t> est un conflit causé par des facteurs extérieurs à l'organisation, par exemple une récession, un changement de gouvernement ou un faible taux d'emploi</a:t>
          </a:r>
          <a:r>
            <a:rPr lang="fr-FR" sz="1600" dirty="0">
              <a:solidFill>
                <a:schemeClr val="bg1"/>
              </a:solidFill>
              <a:latin typeface="Arial" panose="020B0604020202020204" pitchFamily="34" charset="0"/>
              <a:ea typeface="Calibri" panose="020F0502020204030204" pitchFamily="34" charset="0"/>
              <a:cs typeface="Times New Roman" panose="02020603050405020304" pitchFamily="18" charset="0"/>
            </a:rPr>
            <a:t>.</a:t>
          </a:r>
        </a:p>
      </dgm:t>
    </dgm:pt>
    <dgm:pt modelId="{D1A59217-A699-49FC-92CE-CF088A168458}" type="parTrans" cxnId="{6788912D-DB50-4CBD-8D8A-5FB12D7A62B7}">
      <dgm:prSet/>
      <dgm:spPr/>
      <dgm:t>
        <a:bodyPr/>
        <a:lstStyle/>
        <a:p>
          <a:endParaRPr lang="fr-FR"/>
        </a:p>
      </dgm:t>
    </dgm:pt>
    <dgm:pt modelId="{35E80835-86BB-463B-9DFA-0961F3C4AE38}" type="sibTrans" cxnId="{6788912D-DB50-4CBD-8D8A-5FB12D7A62B7}">
      <dgm:prSet/>
      <dgm:spPr/>
      <dgm:t>
        <a:bodyPr/>
        <a:lstStyle/>
        <a:p>
          <a:endParaRPr lang="fr-FR"/>
        </a:p>
      </dgm:t>
    </dgm:pt>
    <dgm:pt modelId="{1B0FD0FA-BB9B-417A-AFA0-89DA319F0BDE}" type="pres">
      <dgm:prSet presAssocID="{5C51CC29-EBA9-4018-B3B6-E134EA9DE144}" presName="Name0" presStyleCnt="0">
        <dgm:presLayoutVars>
          <dgm:chPref val="1"/>
          <dgm:dir/>
          <dgm:animOne val="branch"/>
          <dgm:animLvl val="lvl"/>
          <dgm:resizeHandles val="exact"/>
        </dgm:presLayoutVars>
      </dgm:prSet>
      <dgm:spPr/>
    </dgm:pt>
    <dgm:pt modelId="{0419252F-5B0E-49F6-AAB3-0EA5717BEE9C}" type="pres">
      <dgm:prSet presAssocID="{EB819796-EC50-4F84-A893-29374A81A219}" presName="root1" presStyleCnt="0"/>
      <dgm:spPr/>
    </dgm:pt>
    <dgm:pt modelId="{38151416-8115-45D6-9EA8-5AE7A966D633}" type="pres">
      <dgm:prSet presAssocID="{EB819796-EC50-4F84-A893-29374A81A219}" presName="LevelOneTextNode" presStyleLbl="node0" presStyleIdx="0" presStyleCnt="1">
        <dgm:presLayoutVars>
          <dgm:chPref val="3"/>
        </dgm:presLayoutVars>
      </dgm:prSet>
      <dgm:spPr/>
    </dgm:pt>
    <dgm:pt modelId="{C5F679CC-D667-423F-8C5C-55053B61A9ED}" type="pres">
      <dgm:prSet presAssocID="{EB819796-EC50-4F84-A893-29374A81A219}" presName="level2hierChild" presStyleCnt="0"/>
      <dgm:spPr/>
    </dgm:pt>
    <dgm:pt modelId="{93683005-00B1-4C2A-9FBB-F2FA38DDF1A4}" type="pres">
      <dgm:prSet presAssocID="{45B9C503-A04C-46A7-A29D-004E7389D07C}" presName="conn2-1" presStyleLbl="parChTrans1D2" presStyleIdx="0" presStyleCnt="6"/>
      <dgm:spPr/>
    </dgm:pt>
    <dgm:pt modelId="{F527D3C1-A8C7-4388-A628-743A7FF05DCE}" type="pres">
      <dgm:prSet presAssocID="{45B9C503-A04C-46A7-A29D-004E7389D07C}" presName="connTx" presStyleLbl="parChTrans1D2" presStyleIdx="0" presStyleCnt="6"/>
      <dgm:spPr/>
    </dgm:pt>
    <dgm:pt modelId="{09737312-D85A-403E-9958-4AED753D8234}" type="pres">
      <dgm:prSet presAssocID="{160A7D05-51B9-4149-B8B9-F78F663661BF}" presName="root2" presStyleCnt="0"/>
      <dgm:spPr/>
    </dgm:pt>
    <dgm:pt modelId="{C64E97D1-BBB4-4101-AB9D-648DA53BB16B}" type="pres">
      <dgm:prSet presAssocID="{160A7D05-51B9-4149-B8B9-F78F663661BF}" presName="LevelTwoTextNode" presStyleLbl="node2" presStyleIdx="0" presStyleCnt="6" custScaleX="385876" custLinFactNeighborY="5774">
        <dgm:presLayoutVars>
          <dgm:chPref val="3"/>
        </dgm:presLayoutVars>
      </dgm:prSet>
      <dgm:spPr/>
    </dgm:pt>
    <dgm:pt modelId="{0BDC9FD7-33B5-4C4A-A51C-08F7F8DF8613}" type="pres">
      <dgm:prSet presAssocID="{160A7D05-51B9-4149-B8B9-F78F663661BF}" presName="level3hierChild" presStyleCnt="0"/>
      <dgm:spPr/>
    </dgm:pt>
    <dgm:pt modelId="{1D1C47E0-4E28-4C69-91BF-6CDC1F2BA664}" type="pres">
      <dgm:prSet presAssocID="{F2344219-F8D9-422C-8154-953D326ABE74}" presName="conn2-1" presStyleLbl="parChTrans1D2" presStyleIdx="1" presStyleCnt="6"/>
      <dgm:spPr/>
    </dgm:pt>
    <dgm:pt modelId="{2ACE26E1-59FF-4448-9A69-3F5A500F7177}" type="pres">
      <dgm:prSet presAssocID="{F2344219-F8D9-422C-8154-953D326ABE74}" presName="connTx" presStyleLbl="parChTrans1D2" presStyleIdx="1" presStyleCnt="6"/>
      <dgm:spPr/>
    </dgm:pt>
    <dgm:pt modelId="{4EEF9D24-672E-4CD4-9024-1EEDCFB17809}" type="pres">
      <dgm:prSet presAssocID="{939EE3C9-DAED-468B-A0A3-42C43DEC94F6}" presName="root2" presStyleCnt="0"/>
      <dgm:spPr/>
    </dgm:pt>
    <dgm:pt modelId="{5C8B446F-537C-4104-99E9-056C22841868}" type="pres">
      <dgm:prSet presAssocID="{939EE3C9-DAED-468B-A0A3-42C43DEC94F6}" presName="LevelTwoTextNode" presStyleLbl="node2" presStyleIdx="1" presStyleCnt="6" custScaleX="385876" custLinFactNeighborY="5774">
        <dgm:presLayoutVars>
          <dgm:chPref val="3"/>
        </dgm:presLayoutVars>
      </dgm:prSet>
      <dgm:spPr/>
    </dgm:pt>
    <dgm:pt modelId="{116089F8-21B3-4B0A-93D8-5370471FBFF6}" type="pres">
      <dgm:prSet presAssocID="{939EE3C9-DAED-468B-A0A3-42C43DEC94F6}" presName="level3hierChild" presStyleCnt="0"/>
      <dgm:spPr/>
    </dgm:pt>
    <dgm:pt modelId="{9CBC275D-2EE7-44C9-8F15-506FAAE03A19}" type="pres">
      <dgm:prSet presAssocID="{1E3F7959-4B09-4833-9FB2-6B75DB34EEE9}" presName="conn2-1" presStyleLbl="parChTrans1D2" presStyleIdx="2" presStyleCnt="6"/>
      <dgm:spPr/>
    </dgm:pt>
    <dgm:pt modelId="{EB893BC5-2AD0-4E3A-9C69-4186034507D0}" type="pres">
      <dgm:prSet presAssocID="{1E3F7959-4B09-4833-9FB2-6B75DB34EEE9}" presName="connTx" presStyleLbl="parChTrans1D2" presStyleIdx="2" presStyleCnt="6"/>
      <dgm:spPr/>
    </dgm:pt>
    <dgm:pt modelId="{B6435B0D-F495-4E32-B052-59A2A07427B6}" type="pres">
      <dgm:prSet presAssocID="{1B13EBBB-39CD-4F34-B01F-CCEDA98F4BBF}" presName="root2" presStyleCnt="0"/>
      <dgm:spPr/>
    </dgm:pt>
    <dgm:pt modelId="{C8B829B8-3A1C-426A-AA97-3F307BBBBD1B}" type="pres">
      <dgm:prSet presAssocID="{1B13EBBB-39CD-4F34-B01F-CCEDA98F4BBF}" presName="LevelTwoTextNode" presStyleLbl="node2" presStyleIdx="2" presStyleCnt="6" custScaleX="385876" custLinFactNeighborY="5774">
        <dgm:presLayoutVars>
          <dgm:chPref val="3"/>
        </dgm:presLayoutVars>
      </dgm:prSet>
      <dgm:spPr/>
    </dgm:pt>
    <dgm:pt modelId="{9F1DF29C-306D-4843-BF1D-702F612D7973}" type="pres">
      <dgm:prSet presAssocID="{1B13EBBB-39CD-4F34-B01F-CCEDA98F4BBF}" presName="level3hierChild" presStyleCnt="0"/>
      <dgm:spPr/>
    </dgm:pt>
    <dgm:pt modelId="{E1537EEF-930D-4F6A-88DD-770A8E852321}" type="pres">
      <dgm:prSet presAssocID="{A6A5C9EA-8651-4411-9CB5-999901E858EF}" presName="conn2-1" presStyleLbl="parChTrans1D2" presStyleIdx="3" presStyleCnt="6"/>
      <dgm:spPr/>
    </dgm:pt>
    <dgm:pt modelId="{A8F5440E-F3F5-409E-9422-8370DC72DBD8}" type="pres">
      <dgm:prSet presAssocID="{A6A5C9EA-8651-4411-9CB5-999901E858EF}" presName="connTx" presStyleLbl="parChTrans1D2" presStyleIdx="3" presStyleCnt="6"/>
      <dgm:spPr/>
    </dgm:pt>
    <dgm:pt modelId="{BDE7172D-FB1D-44B4-A17B-A71EE701761E}" type="pres">
      <dgm:prSet presAssocID="{FCED8F28-A9AA-4258-BB1B-F3ED46E464EC}" presName="root2" presStyleCnt="0"/>
      <dgm:spPr/>
    </dgm:pt>
    <dgm:pt modelId="{1F606FDA-CE0C-4914-BB8C-76D02BD51572}" type="pres">
      <dgm:prSet presAssocID="{FCED8F28-A9AA-4258-BB1B-F3ED46E464EC}" presName="LevelTwoTextNode" presStyleLbl="node2" presStyleIdx="3" presStyleCnt="6" custScaleX="385876" custScaleY="119225" custLinFactNeighborY="5774">
        <dgm:presLayoutVars>
          <dgm:chPref val="3"/>
        </dgm:presLayoutVars>
      </dgm:prSet>
      <dgm:spPr/>
    </dgm:pt>
    <dgm:pt modelId="{7FA7D458-2E43-4128-93E8-31046DF13D6A}" type="pres">
      <dgm:prSet presAssocID="{FCED8F28-A9AA-4258-BB1B-F3ED46E464EC}" presName="level3hierChild" presStyleCnt="0"/>
      <dgm:spPr/>
    </dgm:pt>
    <dgm:pt modelId="{95D02F8F-3C28-4E43-BA13-248C2E6A4A05}" type="pres">
      <dgm:prSet presAssocID="{09CBE855-4DC5-4C7A-A21C-902233388524}" presName="conn2-1" presStyleLbl="parChTrans1D2" presStyleIdx="4" presStyleCnt="6"/>
      <dgm:spPr/>
    </dgm:pt>
    <dgm:pt modelId="{23D9A98B-08F4-4651-8567-318D5728DF33}" type="pres">
      <dgm:prSet presAssocID="{09CBE855-4DC5-4C7A-A21C-902233388524}" presName="connTx" presStyleLbl="parChTrans1D2" presStyleIdx="4" presStyleCnt="6"/>
      <dgm:spPr/>
    </dgm:pt>
    <dgm:pt modelId="{293A811B-8053-4940-9B9A-D95C4FD7B4DD}" type="pres">
      <dgm:prSet presAssocID="{8CA055FC-9AB5-4504-BBFF-F80C186879E8}" presName="root2" presStyleCnt="0"/>
      <dgm:spPr/>
    </dgm:pt>
    <dgm:pt modelId="{C48CBA43-D0C3-4036-B992-3D46F363EB35}" type="pres">
      <dgm:prSet presAssocID="{8CA055FC-9AB5-4504-BBFF-F80C186879E8}" presName="LevelTwoTextNode" presStyleLbl="node2" presStyleIdx="4" presStyleCnt="6" custScaleX="385876">
        <dgm:presLayoutVars>
          <dgm:chPref val="3"/>
        </dgm:presLayoutVars>
      </dgm:prSet>
      <dgm:spPr/>
    </dgm:pt>
    <dgm:pt modelId="{D91A88AD-687D-4BD9-ADEF-8CBE1E80E045}" type="pres">
      <dgm:prSet presAssocID="{8CA055FC-9AB5-4504-BBFF-F80C186879E8}" presName="level3hierChild" presStyleCnt="0"/>
      <dgm:spPr/>
    </dgm:pt>
    <dgm:pt modelId="{CBED3D0E-C235-4957-8589-F423C55555F8}" type="pres">
      <dgm:prSet presAssocID="{D1A59217-A699-49FC-92CE-CF088A168458}" presName="conn2-1" presStyleLbl="parChTrans1D2" presStyleIdx="5" presStyleCnt="6"/>
      <dgm:spPr/>
    </dgm:pt>
    <dgm:pt modelId="{67CCD1A3-7C40-4351-8360-22FCB9BC0A6D}" type="pres">
      <dgm:prSet presAssocID="{D1A59217-A699-49FC-92CE-CF088A168458}" presName="connTx" presStyleLbl="parChTrans1D2" presStyleIdx="5" presStyleCnt="6"/>
      <dgm:spPr/>
    </dgm:pt>
    <dgm:pt modelId="{C26EF691-A211-4849-B2BA-A3982D46BA80}" type="pres">
      <dgm:prSet presAssocID="{290C997D-DFFD-4DD1-AE14-B12C2C95DB55}" presName="root2" presStyleCnt="0"/>
      <dgm:spPr/>
    </dgm:pt>
    <dgm:pt modelId="{8CC46092-58E2-4AB0-A3E3-973D79DFBB7F}" type="pres">
      <dgm:prSet presAssocID="{290C997D-DFFD-4DD1-AE14-B12C2C95DB55}" presName="LevelTwoTextNode" presStyleLbl="node2" presStyleIdx="5" presStyleCnt="6" custScaleX="385876" custScaleY="117070">
        <dgm:presLayoutVars>
          <dgm:chPref val="3"/>
        </dgm:presLayoutVars>
      </dgm:prSet>
      <dgm:spPr/>
    </dgm:pt>
    <dgm:pt modelId="{7DC6BC0F-3685-40B8-8978-C2F7CF6B18BC}" type="pres">
      <dgm:prSet presAssocID="{290C997D-DFFD-4DD1-AE14-B12C2C95DB55}" presName="level3hierChild" presStyleCnt="0"/>
      <dgm:spPr/>
    </dgm:pt>
  </dgm:ptLst>
  <dgm:cxnLst>
    <dgm:cxn modelId="{FCF14A00-5EF2-4EE4-89E5-3508A72BA872}" type="presOf" srcId="{1E3F7959-4B09-4833-9FB2-6B75DB34EEE9}" destId="{EB893BC5-2AD0-4E3A-9C69-4186034507D0}" srcOrd="1" destOrd="0" presId="urn:microsoft.com/office/officeart/2008/layout/HorizontalMultiLevelHierarchy"/>
    <dgm:cxn modelId="{FFFB6802-B32B-4B50-ACA8-88CBB3C68531}" type="presOf" srcId="{F2344219-F8D9-422C-8154-953D326ABE74}" destId="{2ACE26E1-59FF-4448-9A69-3F5A500F7177}" srcOrd="1" destOrd="0" presId="urn:microsoft.com/office/officeart/2008/layout/HorizontalMultiLevelHierarchy"/>
    <dgm:cxn modelId="{1EDB3A0A-093B-4C09-A809-1309C4E3766C}" srcId="{EB819796-EC50-4F84-A893-29374A81A219}" destId="{160A7D05-51B9-4149-B8B9-F78F663661BF}" srcOrd="0" destOrd="0" parTransId="{45B9C503-A04C-46A7-A29D-004E7389D07C}" sibTransId="{BFFB9146-A345-48D7-87B7-4AB33E33CBAD}"/>
    <dgm:cxn modelId="{23EE590E-57D1-4CC9-8316-250CA7DCA3FF}" srcId="{EB819796-EC50-4F84-A893-29374A81A219}" destId="{1B13EBBB-39CD-4F34-B01F-CCEDA98F4BBF}" srcOrd="2" destOrd="0" parTransId="{1E3F7959-4B09-4833-9FB2-6B75DB34EEE9}" sibTransId="{EC589846-1927-4D29-8C31-D95A76A31649}"/>
    <dgm:cxn modelId="{E6EA2311-9E8C-4B90-B3D7-8C3328218AC1}" type="presOf" srcId="{EB819796-EC50-4F84-A893-29374A81A219}" destId="{38151416-8115-45D6-9EA8-5AE7A966D633}" srcOrd="0" destOrd="0" presId="urn:microsoft.com/office/officeart/2008/layout/HorizontalMultiLevelHierarchy"/>
    <dgm:cxn modelId="{ADA2F512-A486-42D2-AED5-E270A85A63E6}" type="presOf" srcId="{1B13EBBB-39CD-4F34-B01F-CCEDA98F4BBF}" destId="{C8B829B8-3A1C-426A-AA97-3F307BBBBD1B}" srcOrd="0" destOrd="0" presId="urn:microsoft.com/office/officeart/2008/layout/HorizontalMultiLevelHierarchy"/>
    <dgm:cxn modelId="{1B294B14-AE06-4A56-819E-39144B893968}" type="presOf" srcId="{09CBE855-4DC5-4C7A-A21C-902233388524}" destId="{95D02F8F-3C28-4E43-BA13-248C2E6A4A05}" srcOrd="0" destOrd="0" presId="urn:microsoft.com/office/officeart/2008/layout/HorizontalMultiLevelHierarchy"/>
    <dgm:cxn modelId="{98D9F314-AC23-4278-89A2-F995B4F7F3C7}" srcId="{EB819796-EC50-4F84-A893-29374A81A219}" destId="{FCED8F28-A9AA-4258-BB1B-F3ED46E464EC}" srcOrd="3" destOrd="0" parTransId="{A6A5C9EA-8651-4411-9CB5-999901E858EF}" sibTransId="{4C4E2B59-E8D5-4DCA-8700-A9C6471E5709}"/>
    <dgm:cxn modelId="{7D5EC123-5C16-41C2-95B7-3A8628012687}" type="presOf" srcId="{D1A59217-A699-49FC-92CE-CF088A168458}" destId="{67CCD1A3-7C40-4351-8360-22FCB9BC0A6D}" srcOrd="1" destOrd="0" presId="urn:microsoft.com/office/officeart/2008/layout/HorizontalMultiLevelHierarchy"/>
    <dgm:cxn modelId="{81455529-251D-402F-AEC7-0E661F61C186}" srcId="{EB819796-EC50-4F84-A893-29374A81A219}" destId="{939EE3C9-DAED-468B-A0A3-42C43DEC94F6}" srcOrd="1" destOrd="0" parTransId="{F2344219-F8D9-422C-8154-953D326ABE74}" sibTransId="{09EEA23D-8F63-4A0B-A09B-CFC8BC0B726F}"/>
    <dgm:cxn modelId="{6788912D-DB50-4CBD-8D8A-5FB12D7A62B7}" srcId="{EB819796-EC50-4F84-A893-29374A81A219}" destId="{290C997D-DFFD-4DD1-AE14-B12C2C95DB55}" srcOrd="5" destOrd="0" parTransId="{D1A59217-A699-49FC-92CE-CF088A168458}" sibTransId="{35E80835-86BB-463B-9DFA-0961F3C4AE38}"/>
    <dgm:cxn modelId="{60B00734-8CEC-4C4D-A0A5-5D7D36A2DF4A}" type="presOf" srcId="{FCED8F28-A9AA-4258-BB1B-F3ED46E464EC}" destId="{1F606FDA-CE0C-4914-BB8C-76D02BD51572}" srcOrd="0" destOrd="0" presId="urn:microsoft.com/office/officeart/2008/layout/HorizontalMultiLevelHierarchy"/>
    <dgm:cxn modelId="{FC53B237-CFF3-4995-BBCD-357957F6DC75}" type="presOf" srcId="{939EE3C9-DAED-468B-A0A3-42C43DEC94F6}" destId="{5C8B446F-537C-4104-99E9-056C22841868}" srcOrd="0" destOrd="0" presId="urn:microsoft.com/office/officeart/2008/layout/HorizontalMultiLevelHierarchy"/>
    <dgm:cxn modelId="{51DF893C-2B25-4237-B41F-7B95C65EDDAD}" type="presOf" srcId="{A6A5C9EA-8651-4411-9CB5-999901E858EF}" destId="{A8F5440E-F3F5-409E-9422-8370DC72DBD8}" srcOrd="1" destOrd="0" presId="urn:microsoft.com/office/officeart/2008/layout/HorizontalMultiLevelHierarchy"/>
    <dgm:cxn modelId="{FA138363-08D2-4A38-AFC1-D085E6701F27}" srcId="{EB819796-EC50-4F84-A893-29374A81A219}" destId="{8CA055FC-9AB5-4504-BBFF-F80C186879E8}" srcOrd="4" destOrd="0" parTransId="{09CBE855-4DC5-4C7A-A21C-902233388524}" sibTransId="{374B4F03-3B57-45D2-A58B-6A4CA6F2D2B2}"/>
    <dgm:cxn modelId="{54870144-618C-4FB9-BA89-AABD29A3C9C8}" type="presOf" srcId="{160A7D05-51B9-4149-B8B9-F78F663661BF}" destId="{C64E97D1-BBB4-4101-AB9D-648DA53BB16B}" srcOrd="0" destOrd="0" presId="urn:microsoft.com/office/officeart/2008/layout/HorizontalMultiLevelHierarchy"/>
    <dgm:cxn modelId="{5687BB66-DBF9-4392-BE2F-4C1ED623B83F}" type="presOf" srcId="{1E3F7959-4B09-4833-9FB2-6B75DB34EEE9}" destId="{9CBC275D-2EE7-44C9-8F15-506FAAE03A19}" srcOrd="0" destOrd="0" presId="urn:microsoft.com/office/officeart/2008/layout/HorizontalMultiLevelHierarchy"/>
    <dgm:cxn modelId="{B7405158-5E89-4135-A03D-668AB7A0AB88}" type="presOf" srcId="{09CBE855-4DC5-4C7A-A21C-902233388524}" destId="{23D9A98B-08F4-4651-8567-318D5728DF33}" srcOrd="1" destOrd="0" presId="urn:microsoft.com/office/officeart/2008/layout/HorizontalMultiLevelHierarchy"/>
    <dgm:cxn modelId="{3362E684-9CD3-4268-9209-00853212F7CC}" srcId="{5C51CC29-EBA9-4018-B3B6-E134EA9DE144}" destId="{EB819796-EC50-4F84-A893-29374A81A219}" srcOrd="0" destOrd="0" parTransId="{CC954207-86C6-42B4-A87B-8BD1A7A15DFD}" sibTransId="{64F64D9F-188E-4B62-B9FD-02711AE87C58}"/>
    <dgm:cxn modelId="{569C059D-5582-46EA-8F47-66539F98B86D}" type="presOf" srcId="{45B9C503-A04C-46A7-A29D-004E7389D07C}" destId="{93683005-00B1-4C2A-9FBB-F2FA38DDF1A4}" srcOrd="0" destOrd="0" presId="urn:microsoft.com/office/officeart/2008/layout/HorizontalMultiLevelHierarchy"/>
    <dgm:cxn modelId="{49383FA0-418E-4247-B989-369BCFEC397B}" type="presOf" srcId="{D1A59217-A699-49FC-92CE-CF088A168458}" destId="{CBED3D0E-C235-4957-8589-F423C55555F8}" srcOrd="0" destOrd="0" presId="urn:microsoft.com/office/officeart/2008/layout/HorizontalMultiLevelHierarchy"/>
    <dgm:cxn modelId="{A25D4EA9-9274-485C-8D28-2A084E7983E6}" type="presOf" srcId="{290C997D-DFFD-4DD1-AE14-B12C2C95DB55}" destId="{8CC46092-58E2-4AB0-A3E3-973D79DFBB7F}" srcOrd="0" destOrd="0" presId="urn:microsoft.com/office/officeart/2008/layout/HorizontalMultiLevelHierarchy"/>
    <dgm:cxn modelId="{CACA56BE-F106-4662-A8CF-0DC13148531C}" type="presOf" srcId="{8CA055FC-9AB5-4504-BBFF-F80C186879E8}" destId="{C48CBA43-D0C3-4036-B992-3D46F363EB35}" srcOrd="0" destOrd="0" presId="urn:microsoft.com/office/officeart/2008/layout/HorizontalMultiLevelHierarchy"/>
    <dgm:cxn modelId="{E5CA3ACE-3431-4A9C-8CD7-03684B2996FE}" type="presOf" srcId="{45B9C503-A04C-46A7-A29D-004E7389D07C}" destId="{F527D3C1-A8C7-4388-A628-743A7FF05DCE}" srcOrd="1" destOrd="0" presId="urn:microsoft.com/office/officeart/2008/layout/HorizontalMultiLevelHierarchy"/>
    <dgm:cxn modelId="{852B95D0-8AAE-46AA-8366-B8ADFBEA3394}" type="presOf" srcId="{F2344219-F8D9-422C-8154-953D326ABE74}" destId="{1D1C47E0-4E28-4C69-91BF-6CDC1F2BA664}" srcOrd="0" destOrd="0" presId="urn:microsoft.com/office/officeart/2008/layout/HorizontalMultiLevelHierarchy"/>
    <dgm:cxn modelId="{A40DECDA-B0E2-4124-9110-9183F6A6076F}" type="presOf" srcId="{A6A5C9EA-8651-4411-9CB5-999901E858EF}" destId="{E1537EEF-930D-4F6A-88DD-770A8E852321}" srcOrd="0" destOrd="0" presId="urn:microsoft.com/office/officeart/2008/layout/HorizontalMultiLevelHierarchy"/>
    <dgm:cxn modelId="{18B5E9F4-1C48-42D5-9A05-B3EC7F30156D}" type="presOf" srcId="{5C51CC29-EBA9-4018-B3B6-E134EA9DE144}" destId="{1B0FD0FA-BB9B-417A-AFA0-89DA319F0BDE}" srcOrd="0" destOrd="0" presId="urn:microsoft.com/office/officeart/2008/layout/HorizontalMultiLevelHierarchy"/>
    <dgm:cxn modelId="{275F0D8C-B0E1-48E7-84B1-336F4888BEEA}" type="presParOf" srcId="{1B0FD0FA-BB9B-417A-AFA0-89DA319F0BDE}" destId="{0419252F-5B0E-49F6-AAB3-0EA5717BEE9C}" srcOrd="0" destOrd="0" presId="urn:microsoft.com/office/officeart/2008/layout/HorizontalMultiLevelHierarchy"/>
    <dgm:cxn modelId="{B656A475-AF5A-4DF2-A65F-BE9E6B5F7023}" type="presParOf" srcId="{0419252F-5B0E-49F6-AAB3-0EA5717BEE9C}" destId="{38151416-8115-45D6-9EA8-5AE7A966D633}" srcOrd="0" destOrd="0" presId="urn:microsoft.com/office/officeart/2008/layout/HorizontalMultiLevelHierarchy"/>
    <dgm:cxn modelId="{6B430441-5E5F-46CE-B792-3A38BDDFEB0F}" type="presParOf" srcId="{0419252F-5B0E-49F6-AAB3-0EA5717BEE9C}" destId="{C5F679CC-D667-423F-8C5C-55053B61A9ED}" srcOrd="1" destOrd="0" presId="urn:microsoft.com/office/officeart/2008/layout/HorizontalMultiLevelHierarchy"/>
    <dgm:cxn modelId="{2368E681-EB98-418C-A22D-9BC56CCAD18D}" type="presParOf" srcId="{C5F679CC-D667-423F-8C5C-55053B61A9ED}" destId="{93683005-00B1-4C2A-9FBB-F2FA38DDF1A4}" srcOrd="0" destOrd="0" presId="urn:microsoft.com/office/officeart/2008/layout/HorizontalMultiLevelHierarchy"/>
    <dgm:cxn modelId="{DE4131CC-9D60-441C-B7A1-48F1A0657134}" type="presParOf" srcId="{93683005-00B1-4C2A-9FBB-F2FA38DDF1A4}" destId="{F527D3C1-A8C7-4388-A628-743A7FF05DCE}" srcOrd="0" destOrd="0" presId="urn:microsoft.com/office/officeart/2008/layout/HorizontalMultiLevelHierarchy"/>
    <dgm:cxn modelId="{26A29A7F-F89B-47BE-AB97-0C1ECFC8289F}" type="presParOf" srcId="{C5F679CC-D667-423F-8C5C-55053B61A9ED}" destId="{09737312-D85A-403E-9958-4AED753D8234}" srcOrd="1" destOrd="0" presId="urn:microsoft.com/office/officeart/2008/layout/HorizontalMultiLevelHierarchy"/>
    <dgm:cxn modelId="{A1C98888-4305-452B-AC58-A527BDC600BD}" type="presParOf" srcId="{09737312-D85A-403E-9958-4AED753D8234}" destId="{C64E97D1-BBB4-4101-AB9D-648DA53BB16B}" srcOrd="0" destOrd="0" presId="urn:microsoft.com/office/officeart/2008/layout/HorizontalMultiLevelHierarchy"/>
    <dgm:cxn modelId="{DACFD978-9EA4-4740-95B4-160F360273DA}" type="presParOf" srcId="{09737312-D85A-403E-9958-4AED753D8234}" destId="{0BDC9FD7-33B5-4C4A-A51C-08F7F8DF8613}" srcOrd="1" destOrd="0" presId="urn:microsoft.com/office/officeart/2008/layout/HorizontalMultiLevelHierarchy"/>
    <dgm:cxn modelId="{4D00F08F-443E-4A16-AB05-80CA8248A97B}" type="presParOf" srcId="{C5F679CC-D667-423F-8C5C-55053B61A9ED}" destId="{1D1C47E0-4E28-4C69-91BF-6CDC1F2BA664}" srcOrd="2" destOrd="0" presId="urn:microsoft.com/office/officeart/2008/layout/HorizontalMultiLevelHierarchy"/>
    <dgm:cxn modelId="{24ED3D44-C72A-4ED5-9A14-9DB67F26BA8B}" type="presParOf" srcId="{1D1C47E0-4E28-4C69-91BF-6CDC1F2BA664}" destId="{2ACE26E1-59FF-4448-9A69-3F5A500F7177}" srcOrd="0" destOrd="0" presId="urn:microsoft.com/office/officeart/2008/layout/HorizontalMultiLevelHierarchy"/>
    <dgm:cxn modelId="{4E5A182A-005D-428F-9CF5-4073DBF12C68}" type="presParOf" srcId="{C5F679CC-D667-423F-8C5C-55053B61A9ED}" destId="{4EEF9D24-672E-4CD4-9024-1EEDCFB17809}" srcOrd="3" destOrd="0" presId="urn:microsoft.com/office/officeart/2008/layout/HorizontalMultiLevelHierarchy"/>
    <dgm:cxn modelId="{5F24F2CF-CC32-466B-9EB8-F8616D2407EC}" type="presParOf" srcId="{4EEF9D24-672E-4CD4-9024-1EEDCFB17809}" destId="{5C8B446F-537C-4104-99E9-056C22841868}" srcOrd="0" destOrd="0" presId="urn:microsoft.com/office/officeart/2008/layout/HorizontalMultiLevelHierarchy"/>
    <dgm:cxn modelId="{1A2534AC-B3CD-429F-9B9D-A39A7BFDD310}" type="presParOf" srcId="{4EEF9D24-672E-4CD4-9024-1EEDCFB17809}" destId="{116089F8-21B3-4B0A-93D8-5370471FBFF6}" srcOrd="1" destOrd="0" presId="urn:microsoft.com/office/officeart/2008/layout/HorizontalMultiLevelHierarchy"/>
    <dgm:cxn modelId="{8CF85E48-07F8-4C26-B6BC-7A460A5114BF}" type="presParOf" srcId="{C5F679CC-D667-423F-8C5C-55053B61A9ED}" destId="{9CBC275D-2EE7-44C9-8F15-506FAAE03A19}" srcOrd="4" destOrd="0" presId="urn:microsoft.com/office/officeart/2008/layout/HorizontalMultiLevelHierarchy"/>
    <dgm:cxn modelId="{9EC9E3A7-5E1E-4AE8-B22B-9CBD7CE1394D}" type="presParOf" srcId="{9CBC275D-2EE7-44C9-8F15-506FAAE03A19}" destId="{EB893BC5-2AD0-4E3A-9C69-4186034507D0}" srcOrd="0" destOrd="0" presId="urn:microsoft.com/office/officeart/2008/layout/HorizontalMultiLevelHierarchy"/>
    <dgm:cxn modelId="{CFFCA87A-FECB-48FA-B381-096377338FEE}" type="presParOf" srcId="{C5F679CC-D667-423F-8C5C-55053B61A9ED}" destId="{B6435B0D-F495-4E32-B052-59A2A07427B6}" srcOrd="5" destOrd="0" presId="urn:microsoft.com/office/officeart/2008/layout/HorizontalMultiLevelHierarchy"/>
    <dgm:cxn modelId="{E4AEDC21-C72D-42A5-B898-3D043065A3A2}" type="presParOf" srcId="{B6435B0D-F495-4E32-B052-59A2A07427B6}" destId="{C8B829B8-3A1C-426A-AA97-3F307BBBBD1B}" srcOrd="0" destOrd="0" presId="urn:microsoft.com/office/officeart/2008/layout/HorizontalMultiLevelHierarchy"/>
    <dgm:cxn modelId="{C8A2AC1D-EF86-4416-BDC4-390EC0232051}" type="presParOf" srcId="{B6435B0D-F495-4E32-B052-59A2A07427B6}" destId="{9F1DF29C-306D-4843-BF1D-702F612D7973}" srcOrd="1" destOrd="0" presId="urn:microsoft.com/office/officeart/2008/layout/HorizontalMultiLevelHierarchy"/>
    <dgm:cxn modelId="{02C81CE1-92BF-4FC6-8277-915EF81193F5}" type="presParOf" srcId="{C5F679CC-D667-423F-8C5C-55053B61A9ED}" destId="{E1537EEF-930D-4F6A-88DD-770A8E852321}" srcOrd="6" destOrd="0" presId="urn:microsoft.com/office/officeart/2008/layout/HorizontalMultiLevelHierarchy"/>
    <dgm:cxn modelId="{2F06FD81-3B74-4EFC-8CD2-420209EA99DF}" type="presParOf" srcId="{E1537EEF-930D-4F6A-88DD-770A8E852321}" destId="{A8F5440E-F3F5-409E-9422-8370DC72DBD8}" srcOrd="0" destOrd="0" presId="urn:microsoft.com/office/officeart/2008/layout/HorizontalMultiLevelHierarchy"/>
    <dgm:cxn modelId="{0EBCEB60-D2EF-4236-9796-5318C9FE36E0}" type="presParOf" srcId="{C5F679CC-D667-423F-8C5C-55053B61A9ED}" destId="{BDE7172D-FB1D-44B4-A17B-A71EE701761E}" srcOrd="7" destOrd="0" presId="urn:microsoft.com/office/officeart/2008/layout/HorizontalMultiLevelHierarchy"/>
    <dgm:cxn modelId="{5B458126-B8BA-4DC7-9E1B-59D183EEFB5A}" type="presParOf" srcId="{BDE7172D-FB1D-44B4-A17B-A71EE701761E}" destId="{1F606FDA-CE0C-4914-BB8C-76D02BD51572}" srcOrd="0" destOrd="0" presId="urn:microsoft.com/office/officeart/2008/layout/HorizontalMultiLevelHierarchy"/>
    <dgm:cxn modelId="{60C13165-A13B-4716-BC4B-6D30F884071F}" type="presParOf" srcId="{BDE7172D-FB1D-44B4-A17B-A71EE701761E}" destId="{7FA7D458-2E43-4128-93E8-31046DF13D6A}" srcOrd="1" destOrd="0" presId="urn:microsoft.com/office/officeart/2008/layout/HorizontalMultiLevelHierarchy"/>
    <dgm:cxn modelId="{356ABBC0-0253-4C08-898E-DA9C5455C55B}" type="presParOf" srcId="{C5F679CC-D667-423F-8C5C-55053B61A9ED}" destId="{95D02F8F-3C28-4E43-BA13-248C2E6A4A05}" srcOrd="8" destOrd="0" presId="urn:microsoft.com/office/officeart/2008/layout/HorizontalMultiLevelHierarchy"/>
    <dgm:cxn modelId="{01FCA0E1-0EDB-4F3F-A28F-D071A08B7B8B}" type="presParOf" srcId="{95D02F8F-3C28-4E43-BA13-248C2E6A4A05}" destId="{23D9A98B-08F4-4651-8567-318D5728DF33}" srcOrd="0" destOrd="0" presId="urn:microsoft.com/office/officeart/2008/layout/HorizontalMultiLevelHierarchy"/>
    <dgm:cxn modelId="{C3F5D2F5-6805-4DB0-B02F-1630AF8BBCEB}" type="presParOf" srcId="{C5F679CC-D667-423F-8C5C-55053B61A9ED}" destId="{293A811B-8053-4940-9B9A-D95C4FD7B4DD}" srcOrd="9" destOrd="0" presId="urn:microsoft.com/office/officeart/2008/layout/HorizontalMultiLevelHierarchy"/>
    <dgm:cxn modelId="{C197CBAF-45A7-4E77-BEE3-ADA1EF57C839}" type="presParOf" srcId="{293A811B-8053-4940-9B9A-D95C4FD7B4DD}" destId="{C48CBA43-D0C3-4036-B992-3D46F363EB35}" srcOrd="0" destOrd="0" presId="urn:microsoft.com/office/officeart/2008/layout/HorizontalMultiLevelHierarchy"/>
    <dgm:cxn modelId="{9097577E-2C13-4EE8-8C37-6A919FCE67C4}" type="presParOf" srcId="{293A811B-8053-4940-9B9A-D95C4FD7B4DD}" destId="{D91A88AD-687D-4BD9-ADEF-8CBE1E80E045}" srcOrd="1" destOrd="0" presId="urn:microsoft.com/office/officeart/2008/layout/HorizontalMultiLevelHierarchy"/>
    <dgm:cxn modelId="{497343CE-583C-44CD-B69F-7FBCF7BA9291}" type="presParOf" srcId="{C5F679CC-D667-423F-8C5C-55053B61A9ED}" destId="{CBED3D0E-C235-4957-8589-F423C55555F8}" srcOrd="10" destOrd="0" presId="urn:microsoft.com/office/officeart/2008/layout/HorizontalMultiLevelHierarchy"/>
    <dgm:cxn modelId="{2AE31E66-C196-40ED-878D-D4807E9871DC}" type="presParOf" srcId="{CBED3D0E-C235-4957-8589-F423C55555F8}" destId="{67CCD1A3-7C40-4351-8360-22FCB9BC0A6D}" srcOrd="0" destOrd="0" presId="urn:microsoft.com/office/officeart/2008/layout/HorizontalMultiLevelHierarchy"/>
    <dgm:cxn modelId="{AFE46607-908A-4EFC-8386-D616FEF55EE3}" type="presParOf" srcId="{C5F679CC-D667-423F-8C5C-55053B61A9ED}" destId="{C26EF691-A211-4849-B2BA-A3982D46BA80}" srcOrd="11" destOrd="0" presId="urn:microsoft.com/office/officeart/2008/layout/HorizontalMultiLevelHierarchy"/>
    <dgm:cxn modelId="{C7995E5C-6226-4AE7-8A21-5EDAA6A91E92}" type="presParOf" srcId="{C26EF691-A211-4849-B2BA-A3982D46BA80}" destId="{8CC46092-58E2-4AB0-A3E3-973D79DFBB7F}" srcOrd="0" destOrd="0" presId="urn:microsoft.com/office/officeart/2008/layout/HorizontalMultiLevelHierarchy"/>
    <dgm:cxn modelId="{C30DBF4C-5ED8-496D-B95E-EEBCB4CE082B}" type="presParOf" srcId="{C26EF691-A211-4849-B2BA-A3982D46BA80}" destId="{7DC6BC0F-3685-40B8-8978-C2F7CF6B18BC}"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F95BF92-2829-4964-90E6-031A42314577}" type="doc">
      <dgm:prSet loTypeId="urn:microsoft.com/office/officeart/2009/3/layout/HorizontalOrganizationChart" loCatId="hierarchy" qsTypeId="urn:microsoft.com/office/officeart/2005/8/quickstyle/simple3" qsCatId="simple" csTypeId="urn:microsoft.com/office/officeart/2005/8/colors/accent1_2" csCatId="accent1" phldr="1"/>
      <dgm:spPr/>
      <dgm:t>
        <a:bodyPr/>
        <a:lstStyle/>
        <a:p>
          <a:endParaRPr lang="fr-FR"/>
        </a:p>
      </dgm:t>
    </dgm:pt>
    <dgm:pt modelId="{4BB46753-DE36-4007-B376-EDCE86E72832}">
      <dgm:prSet phldrT="[Texte]"/>
      <dgm:spPr/>
      <dgm:t>
        <a:bodyPr/>
        <a:lstStyle/>
        <a:p>
          <a:r>
            <a:rPr lang="fr-FR" dirty="0">
              <a:latin typeface="Arial" panose="020B0604020202020204" pitchFamily="34" charset="0"/>
              <a:ea typeface="Calibri" panose="020F0502020204030204" pitchFamily="34" charset="0"/>
              <a:cs typeface="Times New Roman" panose="02020603050405020304" pitchFamily="18" charset="0"/>
            </a:rPr>
            <a:t>Pour prévenir et éviter </a:t>
          </a:r>
          <a:r>
            <a:rPr lang="fr-FR" b="1" dirty="0">
              <a:latin typeface="Arial" panose="020B0604020202020204" pitchFamily="34" charset="0"/>
              <a:ea typeface="Calibri" panose="020F0502020204030204" pitchFamily="34" charset="0"/>
              <a:cs typeface="Times New Roman" panose="02020603050405020304" pitchFamily="18" charset="0"/>
            </a:rPr>
            <a:t>les</a:t>
          </a:r>
          <a:r>
            <a:rPr lang="fr-FR" dirty="0">
              <a:latin typeface="Arial" panose="020B0604020202020204" pitchFamily="34" charset="0"/>
              <a:ea typeface="Calibri" panose="020F0502020204030204" pitchFamily="34" charset="0"/>
              <a:cs typeface="Times New Roman" panose="02020603050405020304" pitchFamily="18" charset="0"/>
            </a:rPr>
            <a:t> </a:t>
          </a:r>
          <a:r>
            <a:rPr lang="fr-FR" b="1" dirty="0">
              <a:latin typeface="Arial" panose="020B0604020202020204" pitchFamily="34" charset="0"/>
              <a:ea typeface="Calibri" panose="020F0502020204030204" pitchFamily="34" charset="0"/>
              <a:cs typeface="Times New Roman" panose="02020603050405020304" pitchFamily="18" charset="0"/>
            </a:rPr>
            <a:t>conflits</a:t>
          </a:r>
          <a:r>
            <a:rPr lang="fr-FR" dirty="0">
              <a:latin typeface="Arial" panose="020B0604020202020204" pitchFamily="34" charset="0"/>
              <a:ea typeface="Calibri" panose="020F0502020204030204" pitchFamily="34" charset="0"/>
              <a:cs typeface="Times New Roman" panose="02020603050405020304" pitchFamily="18" charset="0"/>
            </a:rPr>
            <a:t>, il faut</a:t>
          </a:r>
          <a:endParaRPr lang="fr-FR" dirty="0"/>
        </a:p>
      </dgm:t>
    </dgm:pt>
    <dgm:pt modelId="{FFBAF399-77D0-4ED3-9C91-80B2BC111BC5}" type="parTrans" cxnId="{9D547BB7-8003-485E-B14C-210FD88DFD4D}">
      <dgm:prSet/>
      <dgm:spPr/>
      <dgm:t>
        <a:bodyPr/>
        <a:lstStyle/>
        <a:p>
          <a:endParaRPr lang="fr-FR">
            <a:solidFill>
              <a:schemeClr val="bg1"/>
            </a:solidFill>
          </a:endParaRPr>
        </a:p>
      </dgm:t>
    </dgm:pt>
    <dgm:pt modelId="{33BFDA6A-5FF2-43F6-BB5E-010997FB1A80}" type="sibTrans" cxnId="{9D547BB7-8003-485E-B14C-210FD88DFD4D}">
      <dgm:prSet/>
      <dgm:spPr/>
      <dgm:t>
        <a:bodyPr/>
        <a:lstStyle/>
        <a:p>
          <a:endParaRPr lang="fr-FR">
            <a:solidFill>
              <a:schemeClr val="bg1"/>
            </a:solidFill>
          </a:endParaRPr>
        </a:p>
      </dgm:t>
    </dgm:pt>
    <dgm:pt modelId="{F04F4305-965E-471E-A325-D52F259BA143}">
      <dgm:prSet/>
      <dgm:spPr/>
      <dgm:t>
        <a:bodyPr/>
        <a:lstStyle/>
        <a:p>
          <a:r>
            <a:rPr lang="fr-FR" b="1" dirty="0">
              <a:latin typeface="Arial" panose="020B0604020202020204" pitchFamily="34" charset="0"/>
              <a:ea typeface="Times New Roman" panose="02020603050405020304" pitchFamily="18" charset="0"/>
              <a:cs typeface="Times New Roman" panose="02020603050405020304" pitchFamily="18" charset="0"/>
            </a:rPr>
            <a:t>que les rôles et les attentes de chacun soient clairement définis</a:t>
          </a:r>
          <a:endParaRPr lang="fr-FR" dirty="0">
            <a:latin typeface="Arial" panose="020B0604020202020204" pitchFamily="34" charset="0"/>
            <a:ea typeface="Times New Roman" panose="02020603050405020304" pitchFamily="18" charset="0"/>
            <a:cs typeface="Times New Roman" panose="02020603050405020304" pitchFamily="18" charset="0"/>
          </a:endParaRPr>
        </a:p>
      </dgm:t>
    </dgm:pt>
    <dgm:pt modelId="{A7BB4F00-9AC4-4C5E-9077-8F1483478823}" type="parTrans" cxnId="{67421D6D-EAF6-4C22-86BF-CCA55DC6597E}">
      <dgm:prSet/>
      <dgm:spPr/>
      <dgm:t>
        <a:bodyPr/>
        <a:lstStyle/>
        <a:p>
          <a:endParaRPr lang="fr-FR">
            <a:solidFill>
              <a:schemeClr val="bg1"/>
            </a:solidFill>
          </a:endParaRPr>
        </a:p>
      </dgm:t>
    </dgm:pt>
    <dgm:pt modelId="{532062EE-DBDA-48D3-94FE-E3D52BC0DEE4}" type="sibTrans" cxnId="{67421D6D-EAF6-4C22-86BF-CCA55DC6597E}">
      <dgm:prSet/>
      <dgm:spPr/>
      <dgm:t>
        <a:bodyPr/>
        <a:lstStyle/>
        <a:p>
          <a:endParaRPr lang="fr-FR">
            <a:solidFill>
              <a:schemeClr val="bg1"/>
            </a:solidFill>
          </a:endParaRPr>
        </a:p>
      </dgm:t>
    </dgm:pt>
    <dgm:pt modelId="{EB202433-B1A5-4E03-AE69-D62C105BB5F3}">
      <dgm:prSet/>
      <dgm:spPr/>
      <dgm:t>
        <a:bodyPr/>
        <a:lstStyle/>
        <a:p>
          <a:r>
            <a:rPr lang="fr-FR" b="1" dirty="0">
              <a:latin typeface="Arial" panose="020B0604020202020204" pitchFamily="34" charset="0"/>
              <a:ea typeface="Times New Roman" panose="02020603050405020304" pitchFamily="18" charset="0"/>
              <a:cs typeface="Times New Roman" panose="02020603050405020304" pitchFamily="18" charset="0"/>
            </a:rPr>
            <a:t>que les responsabilités soient définies et reconnues</a:t>
          </a:r>
          <a:r>
            <a:rPr lang="fr-FR" dirty="0">
              <a:latin typeface="Arial" panose="020B0604020202020204" pitchFamily="34" charset="0"/>
              <a:ea typeface="Times New Roman" panose="02020603050405020304" pitchFamily="18" charset="0"/>
              <a:cs typeface="Times New Roman" panose="02020603050405020304" pitchFamily="18" charset="0"/>
            </a:rPr>
            <a:t> : cela empêche la confusion des compétences et les conflits hiérarchiques </a:t>
          </a:r>
        </a:p>
      </dgm:t>
    </dgm:pt>
    <dgm:pt modelId="{91C05EDA-F13D-47E8-B0E8-27F7031C0F6B}" type="parTrans" cxnId="{10F94329-F4DA-4ABE-93AD-89A51C505151}">
      <dgm:prSet/>
      <dgm:spPr/>
      <dgm:t>
        <a:bodyPr/>
        <a:lstStyle/>
        <a:p>
          <a:endParaRPr lang="fr-FR">
            <a:solidFill>
              <a:schemeClr val="bg1"/>
            </a:solidFill>
          </a:endParaRPr>
        </a:p>
      </dgm:t>
    </dgm:pt>
    <dgm:pt modelId="{09D62CED-9641-45E3-B5F8-74CD197803C0}" type="sibTrans" cxnId="{10F94329-F4DA-4ABE-93AD-89A51C505151}">
      <dgm:prSet/>
      <dgm:spPr/>
      <dgm:t>
        <a:bodyPr/>
        <a:lstStyle/>
        <a:p>
          <a:endParaRPr lang="fr-FR">
            <a:solidFill>
              <a:schemeClr val="bg1"/>
            </a:solidFill>
          </a:endParaRPr>
        </a:p>
      </dgm:t>
    </dgm:pt>
    <dgm:pt modelId="{0D28803F-0F20-47C7-8D72-ADFFC65C9F20}">
      <dgm:prSet/>
      <dgm:spPr/>
      <dgm:t>
        <a:bodyPr/>
        <a:lstStyle/>
        <a:p>
          <a:r>
            <a:rPr lang="fr-FR" b="1" dirty="0">
              <a:latin typeface="Arial" panose="020B0604020202020204" pitchFamily="34" charset="0"/>
              <a:ea typeface="Times New Roman" panose="02020603050405020304" pitchFamily="18" charset="0"/>
              <a:cs typeface="Times New Roman" panose="02020603050405020304" pitchFamily="18" charset="0"/>
            </a:rPr>
            <a:t>que les membres soient matures</a:t>
          </a:r>
          <a:r>
            <a:rPr lang="fr-FR" dirty="0">
              <a:latin typeface="Arial" panose="020B0604020202020204" pitchFamily="34" charset="0"/>
              <a:ea typeface="Times New Roman" panose="02020603050405020304" pitchFamily="18" charset="0"/>
              <a:cs typeface="Times New Roman" panose="02020603050405020304" pitchFamily="18" charset="0"/>
            </a:rPr>
            <a:t> : pour atteindre cette maturité, quatre qualités sont nécessaires : se connaître, connaître les autres, être flexible et savoir communiquer</a:t>
          </a:r>
        </a:p>
      </dgm:t>
    </dgm:pt>
    <dgm:pt modelId="{B6D318A6-B04E-4A92-8F33-7AD7612A9B50}" type="parTrans" cxnId="{C53FEB10-FDC8-4B0F-AE17-D22C1FEDD716}">
      <dgm:prSet/>
      <dgm:spPr/>
      <dgm:t>
        <a:bodyPr/>
        <a:lstStyle/>
        <a:p>
          <a:endParaRPr lang="fr-FR">
            <a:solidFill>
              <a:schemeClr val="bg1"/>
            </a:solidFill>
          </a:endParaRPr>
        </a:p>
      </dgm:t>
    </dgm:pt>
    <dgm:pt modelId="{271F342F-3030-41E3-B5E7-0BCFA7D59205}" type="sibTrans" cxnId="{C53FEB10-FDC8-4B0F-AE17-D22C1FEDD716}">
      <dgm:prSet/>
      <dgm:spPr/>
      <dgm:t>
        <a:bodyPr/>
        <a:lstStyle/>
        <a:p>
          <a:endParaRPr lang="fr-FR">
            <a:solidFill>
              <a:schemeClr val="bg1"/>
            </a:solidFill>
          </a:endParaRPr>
        </a:p>
      </dgm:t>
    </dgm:pt>
    <dgm:pt modelId="{CE5C0A31-6B8E-45FD-A9F6-38040612FA5A}" type="pres">
      <dgm:prSet presAssocID="{8F95BF92-2829-4964-90E6-031A42314577}" presName="hierChild1" presStyleCnt="0">
        <dgm:presLayoutVars>
          <dgm:orgChart val="1"/>
          <dgm:chPref val="1"/>
          <dgm:dir/>
          <dgm:animOne val="branch"/>
          <dgm:animLvl val="lvl"/>
          <dgm:resizeHandles/>
        </dgm:presLayoutVars>
      </dgm:prSet>
      <dgm:spPr/>
    </dgm:pt>
    <dgm:pt modelId="{332A692F-3D89-4B86-BE90-513FB3C5433A}" type="pres">
      <dgm:prSet presAssocID="{4BB46753-DE36-4007-B376-EDCE86E72832}" presName="hierRoot1" presStyleCnt="0">
        <dgm:presLayoutVars>
          <dgm:hierBranch val="init"/>
        </dgm:presLayoutVars>
      </dgm:prSet>
      <dgm:spPr/>
    </dgm:pt>
    <dgm:pt modelId="{FCC3D772-6EB8-4849-B8A6-2B313143DE6D}" type="pres">
      <dgm:prSet presAssocID="{4BB46753-DE36-4007-B376-EDCE86E72832}" presName="rootComposite1" presStyleCnt="0"/>
      <dgm:spPr/>
    </dgm:pt>
    <dgm:pt modelId="{D822658F-EBA4-423B-AF82-A7AECF0D231A}" type="pres">
      <dgm:prSet presAssocID="{4BB46753-DE36-4007-B376-EDCE86E72832}" presName="rootText1" presStyleLbl="node0" presStyleIdx="0" presStyleCnt="1" custScaleX="64186" custScaleY="128844">
        <dgm:presLayoutVars>
          <dgm:chPref val="3"/>
        </dgm:presLayoutVars>
      </dgm:prSet>
      <dgm:spPr/>
    </dgm:pt>
    <dgm:pt modelId="{3F0808BA-A752-4294-9534-980999B0AFE1}" type="pres">
      <dgm:prSet presAssocID="{4BB46753-DE36-4007-B376-EDCE86E72832}" presName="rootConnector1" presStyleLbl="node1" presStyleIdx="0" presStyleCnt="0"/>
      <dgm:spPr/>
    </dgm:pt>
    <dgm:pt modelId="{F8E3E1C9-92F0-4405-B6B5-C6601D9E38BB}" type="pres">
      <dgm:prSet presAssocID="{4BB46753-DE36-4007-B376-EDCE86E72832}" presName="hierChild2" presStyleCnt="0"/>
      <dgm:spPr/>
    </dgm:pt>
    <dgm:pt modelId="{8BD675AE-7249-456D-ACCB-E6C0C3E69CDD}" type="pres">
      <dgm:prSet presAssocID="{A7BB4F00-9AC4-4C5E-9077-8F1483478823}" presName="Name64" presStyleLbl="parChTrans1D2" presStyleIdx="0" presStyleCnt="3"/>
      <dgm:spPr/>
    </dgm:pt>
    <dgm:pt modelId="{5A76D15B-55DE-460F-84DC-6B6D6AFBCF4B}" type="pres">
      <dgm:prSet presAssocID="{F04F4305-965E-471E-A325-D52F259BA143}" presName="hierRoot2" presStyleCnt="0">
        <dgm:presLayoutVars>
          <dgm:hierBranch val="init"/>
        </dgm:presLayoutVars>
      </dgm:prSet>
      <dgm:spPr/>
    </dgm:pt>
    <dgm:pt modelId="{49C71A5F-91F4-4636-A6CC-41536EA184C0}" type="pres">
      <dgm:prSet presAssocID="{F04F4305-965E-471E-A325-D52F259BA143}" presName="rootComposite" presStyleCnt="0"/>
      <dgm:spPr/>
    </dgm:pt>
    <dgm:pt modelId="{E87FB6B1-F4D1-408F-9D55-0F3CAB9A6BB3}" type="pres">
      <dgm:prSet presAssocID="{F04F4305-965E-471E-A325-D52F259BA143}" presName="rootText" presStyleLbl="node2" presStyleIdx="0" presStyleCnt="3" custScaleX="198407">
        <dgm:presLayoutVars>
          <dgm:chPref val="3"/>
        </dgm:presLayoutVars>
      </dgm:prSet>
      <dgm:spPr/>
    </dgm:pt>
    <dgm:pt modelId="{CD6B7E49-4C6F-47F1-B11C-EDB2B8111566}" type="pres">
      <dgm:prSet presAssocID="{F04F4305-965E-471E-A325-D52F259BA143}" presName="rootConnector" presStyleLbl="node2" presStyleIdx="0" presStyleCnt="3"/>
      <dgm:spPr/>
    </dgm:pt>
    <dgm:pt modelId="{8E9F6D7E-EF9E-4DD5-8CCE-34DB58C38547}" type="pres">
      <dgm:prSet presAssocID="{F04F4305-965E-471E-A325-D52F259BA143}" presName="hierChild4" presStyleCnt="0"/>
      <dgm:spPr/>
    </dgm:pt>
    <dgm:pt modelId="{EBACC154-A5C6-49FE-A75B-87F7A28439E3}" type="pres">
      <dgm:prSet presAssocID="{F04F4305-965E-471E-A325-D52F259BA143}" presName="hierChild5" presStyleCnt="0"/>
      <dgm:spPr/>
    </dgm:pt>
    <dgm:pt modelId="{70B6DAE8-1558-4CEA-9C42-3CDE108F1744}" type="pres">
      <dgm:prSet presAssocID="{91C05EDA-F13D-47E8-B0E8-27F7031C0F6B}" presName="Name64" presStyleLbl="parChTrans1D2" presStyleIdx="1" presStyleCnt="3"/>
      <dgm:spPr/>
    </dgm:pt>
    <dgm:pt modelId="{9B1D50CE-E7C9-445F-BE30-BD6C8445FC7C}" type="pres">
      <dgm:prSet presAssocID="{EB202433-B1A5-4E03-AE69-D62C105BB5F3}" presName="hierRoot2" presStyleCnt="0">
        <dgm:presLayoutVars>
          <dgm:hierBranch val="init"/>
        </dgm:presLayoutVars>
      </dgm:prSet>
      <dgm:spPr/>
    </dgm:pt>
    <dgm:pt modelId="{95D82DEE-29F8-42A2-9C34-5FE2861CF2FE}" type="pres">
      <dgm:prSet presAssocID="{EB202433-B1A5-4E03-AE69-D62C105BB5F3}" presName="rootComposite" presStyleCnt="0"/>
      <dgm:spPr/>
    </dgm:pt>
    <dgm:pt modelId="{0854813D-86D2-478E-9570-884F692D26CE}" type="pres">
      <dgm:prSet presAssocID="{EB202433-B1A5-4E03-AE69-D62C105BB5F3}" presName="rootText" presStyleLbl="node2" presStyleIdx="1" presStyleCnt="3" custScaleX="198407">
        <dgm:presLayoutVars>
          <dgm:chPref val="3"/>
        </dgm:presLayoutVars>
      </dgm:prSet>
      <dgm:spPr/>
    </dgm:pt>
    <dgm:pt modelId="{96042AE2-ED99-4C31-8FBE-A4C32873D17C}" type="pres">
      <dgm:prSet presAssocID="{EB202433-B1A5-4E03-AE69-D62C105BB5F3}" presName="rootConnector" presStyleLbl="node2" presStyleIdx="1" presStyleCnt="3"/>
      <dgm:spPr/>
    </dgm:pt>
    <dgm:pt modelId="{31C7848D-36C8-4844-8944-7E7048FE04DB}" type="pres">
      <dgm:prSet presAssocID="{EB202433-B1A5-4E03-AE69-D62C105BB5F3}" presName="hierChild4" presStyleCnt="0"/>
      <dgm:spPr/>
    </dgm:pt>
    <dgm:pt modelId="{414E997E-A8AF-44D2-A4D6-F16DAB66B267}" type="pres">
      <dgm:prSet presAssocID="{EB202433-B1A5-4E03-AE69-D62C105BB5F3}" presName="hierChild5" presStyleCnt="0"/>
      <dgm:spPr/>
    </dgm:pt>
    <dgm:pt modelId="{E2D3BAC1-90D0-4EFB-8B5B-54C3C2EC80C4}" type="pres">
      <dgm:prSet presAssocID="{B6D318A6-B04E-4A92-8F33-7AD7612A9B50}" presName="Name64" presStyleLbl="parChTrans1D2" presStyleIdx="2" presStyleCnt="3"/>
      <dgm:spPr/>
    </dgm:pt>
    <dgm:pt modelId="{E39C657B-961F-4E86-BE30-EF5813FD4A9C}" type="pres">
      <dgm:prSet presAssocID="{0D28803F-0F20-47C7-8D72-ADFFC65C9F20}" presName="hierRoot2" presStyleCnt="0">
        <dgm:presLayoutVars>
          <dgm:hierBranch val="init"/>
        </dgm:presLayoutVars>
      </dgm:prSet>
      <dgm:spPr/>
    </dgm:pt>
    <dgm:pt modelId="{B438ECF5-5464-46FC-8A9C-739FAF2F4B1C}" type="pres">
      <dgm:prSet presAssocID="{0D28803F-0F20-47C7-8D72-ADFFC65C9F20}" presName="rootComposite" presStyleCnt="0"/>
      <dgm:spPr/>
    </dgm:pt>
    <dgm:pt modelId="{7B98D90E-0326-4A2D-B262-510676474B0A}" type="pres">
      <dgm:prSet presAssocID="{0D28803F-0F20-47C7-8D72-ADFFC65C9F20}" presName="rootText" presStyleLbl="node2" presStyleIdx="2" presStyleCnt="3" custScaleX="198407">
        <dgm:presLayoutVars>
          <dgm:chPref val="3"/>
        </dgm:presLayoutVars>
      </dgm:prSet>
      <dgm:spPr/>
    </dgm:pt>
    <dgm:pt modelId="{D2B4EA9B-58D7-4CC9-8336-DAC40050173A}" type="pres">
      <dgm:prSet presAssocID="{0D28803F-0F20-47C7-8D72-ADFFC65C9F20}" presName="rootConnector" presStyleLbl="node2" presStyleIdx="2" presStyleCnt="3"/>
      <dgm:spPr/>
    </dgm:pt>
    <dgm:pt modelId="{3E946A53-C447-423F-A28C-D939F0674F1C}" type="pres">
      <dgm:prSet presAssocID="{0D28803F-0F20-47C7-8D72-ADFFC65C9F20}" presName="hierChild4" presStyleCnt="0"/>
      <dgm:spPr/>
    </dgm:pt>
    <dgm:pt modelId="{FE17B09A-D5D9-4CA1-85C8-B713CA9CF459}" type="pres">
      <dgm:prSet presAssocID="{0D28803F-0F20-47C7-8D72-ADFFC65C9F20}" presName="hierChild5" presStyleCnt="0"/>
      <dgm:spPr/>
    </dgm:pt>
    <dgm:pt modelId="{CDB650E9-1B9C-4F64-8244-3188C11381D1}" type="pres">
      <dgm:prSet presAssocID="{4BB46753-DE36-4007-B376-EDCE86E72832}" presName="hierChild3" presStyleCnt="0"/>
      <dgm:spPr/>
    </dgm:pt>
  </dgm:ptLst>
  <dgm:cxnLst>
    <dgm:cxn modelId="{268BF206-19AD-46A8-BDF2-D6E87E14F911}" type="presOf" srcId="{A7BB4F00-9AC4-4C5E-9077-8F1483478823}" destId="{8BD675AE-7249-456D-ACCB-E6C0C3E69CDD}" srcOrd="0" destOrd="0" presId="urn:microsoft.com/office/officeart/2009/3/layout/HorizontalOrganizationChart"/>
    <dgm:cxn modelId="{C53FEB10-FDC8-4B0F-AE17-D22C1FEDD716}" srcId="{4BB46753-DE36-4007-B376-EDCE86E72832}" destId="{0D28803F-0F20-47C7-8D72-ADFFC65C9F20}" srcOrd="2" destOrd="0" parTransId="{B6D318A6-B04E-4A92-8F33-7AD7612A9B50}" sibTransId="{271F342F-3030-41E3-B5E7-0BCFA7D59205}"/>
    <dgm:cxn modelId="{10F94329-F4DA-4ABE-93AD-89A51C505151}" srcId="{4BB46753-DE36-4007-B376-EDCE86E72832}" destId="{EB202433-B1A5-4E03-AE69-D62C105BB5F3}" srcOrd="1" destOrd="0" parTransId="{91C05EDA-F13D-47E8-B0E8-27F7031C0F6B}" sibTransId="{09D62CED-9641-45E3-B5F8-74CD197803C0}"/>
    <dgm:cxn modelId="{E590A669-9E5A-4D04-A5F2-96851B74A07D}" type="presOf" srcId="{EB202433-B1A5-4E03-AE69-D62C105BB5F3}" destId="{0854813D-86D2-478E-9570-884F692D26CE}" srcOrd="0" destOrd="0" presId="urn:microsoft.com/office/officeart/2009/3/layout/HorizontalOrganizationChart"/>
    <dgm:cxn modelId="{67421D6D-EAF6-4C22-86BF-CCA55DC6597E}" srcId="{4BB46753-DE36-4007-B376-EDCE86E72832}" destId="{F04F4305-965E-471E-A325-D52F259BA143}" srcOrd="0" destOrd="0" parTransId="{A7BB4F00-9AC4-4C5E-9077-8F1483478823}" sibTransId="{532062EE-DBDA-48D3-94FE-E3D52BC0DEE4}"/>
    <dgm:cxn modelId="{22ED064F-9CB3-45E6-8471-B4B3EB28A0BD}" type="presOf" srcId="{8F95BF92-2829-4964-90E6-031A42314577}" destId="{CE5C0A31-6B8E-45FD-A9F6-38040612FA5A}" srcOrd="0" destOrd="0" presId="urn:microsoft.com/office/officeart/2009/3/layout/HorizontalOrganizationChart"/>
    <dgm:cxn modelId="{6D1BE592-650C-4F8A-826C-FAEA82E4D367}" type="presOf" srcId="{4BB46753-DE36-4007-B376-EDCE86E72832}" destId="{3F0808BA-A752-4294-9534-980999B0AFE1}" srcOrd="1" destOrd="0" presId="urn:microsoft.com/office/officeart/2009/3/layout/HorizontalOrganizationChart"/>
    <dgm:cxn modelId="{5F6AA4A1-5DFF-4A1F-A161-1CEB593280CD}" type="presOf" srcId="{F04F4305-965E-471E-A325-D52F259BA143}" destId="{CD6B7E49-4C6F-47F1-B11C-EDB2B8111566}" srcOrd="1" destOrd="0" presId="urn:microsoft.com/office/officeart/2009/3/layout/HorizontalOrganizationChart"/>
    <dgm:cxn modelId="{9D547BB7-8003-485E-B14C-210FD88DFD4D}" srcId="{8F95BF92-2829-4964-90E6-031A42314577}" destId="{4BB46753-DE36-4007-B376-EDCE86E72832}" srcOrd="0" destOrd="0" parTransId="{FFBAF399-77D0-4ED3-9C91-80B2BC111BC5}" sibTransId="{33BFDA6A-5FF2-43F6-BB5E-010997FB1A80}"/>
    <dgm:cxn modelId="{CFF6CAB8-CD84-4C24-9CBB-7D1F424BFA61}" type="presOf" srcId="{91C05EDA-F13D-47E8-B0E8-27F7031C0F6B}" destId="{70B6DAE8-1558-4CEA-9C42-3CDE108F1744}" srcOrd="0" destOrd="0" presId="urn:microsoft.com/office/officeart/2009/3/layout/HorizontalOrganizationChart"/>
    <dgm:cxn modelId="{C63DA7DC-8F97-4D81-BDCC-7E75987510C0}" type="presOf" srcId="{4BB46753-DE36-4007-B376-EDCE86E72832}" destId="{D822658F-EBA4-423B-AF82-A7AECF0D231A}" srcOrd="0" destOrd="0" presId="urn:microsoft.com/office/officeart/2009/3/layout/HorizontalOrganizationChart"/>
    <dgm:cxn modelId="{EBB018E1-0AA2-4E64-8251-6D4CE59F2F7B}" type="presOf" srcId="{0D28803F-0F20-47C7-8D72-ADFFC65C9F20}" destId="{7B98D90E-0326-4A2D-B262-510676474B0A}" srcOrd="0" destOrd="0" presId="urn:microsoft.com/office/officeart/2009/3/layout/HorizontalOrganizationChart"/>
    <dgm:cxn modelId="{BE3CF6F5-1327-4E20-A5E9-9C11190E785E}" type="presOf" srcId="{B6D318A6-B04E-4A92-8F33-7AD7612A9B50}" destId="{E2D3BAC1-90D0-4EFB-8B5B-54C3C2EC80C4}" srcOrd="0" destOrd="0" presId="urn:microsoft.com/office/officeart/2009/3/layout/HorizontalOrganizationChart"/>
    <dgm:cxn modelId="{415CC3F6-E0EA-4EF9-970F-3E74D858D800}" type="presOf" srcId="{0D28803F-0F20-47C7-8D72-ADFFC65C9F20}" destId="{D2B4EA9B-58D7-4CC9-8336-DAC40050173A}" srcOrd="1" destOrd="0" presId="urn:microsoft.com/office/officeart/2009/3/layout/HorizontalOrganizationChart"/>
    <dgm:cxn modelId="{64987BF7-2A73-47D9-BB51-810210313620}" type="presOf" srcId="{F04F4305-965E-471E-A325-D52F259BA143}" destId="{E87FB6B1-F4D1-408F-9D55-0F3CAB9A6BB3}" srcOrd="0" destOrd="0" presId="urn:microsoft.com/office/officeart/2009/3/layout/HorizontalOrganizationChart"/>
    <dgm:cxn modelId="{A1132CFA-BC76-4A89-934B-E81D70C8107B}" type="presOf" srcId="{EB202433-B1A5-4E03-AE69-D62C105BB5F3}" destId="{96042AE2-ED99-4C31-8FBE-A4C32873D17C}" srcOrd="1" destOrd="0" presId="urn:microsoft.com/office/officeart/2009/3/layout/HorizontalOrganizationChart"/>
    <dgm:cxn modelId="{B70BA595-7732-45E8-B867-58C1C7D7F441}" type="presParOf" srcId="{CE5C0A31-6B8E-45FD-A9F6-38040612FA5A}" destId="{332A692F-3D89-4B86-BE90-513FB3C5433A}" srcOrd="0" destOrd="0" presId="urn:microsoft.com/office/officeart/2009/3/layout/HorizontalOrganizationChart"/>
    <dgm:cxn modelId="{819E6EF2-22D7-40D1-9250-34706417A5DD}" type="presParOf" srcId="{332A692F-3D89-4B86-BE90-513FB3C5433A}" destId="{FCC3D772-6EB8-4849-B8A6-2B313143DE6D}" srcOrd="0" destOrd="0" presId="urn:microsoft.com/office/officeart/2009/3/layout/HorizontalOrganizationChart"/>
    <dgm:cxn modelId="{AEAC8B08-EC75-4751-BF6A-862C7D41151E}" type="presParOf" srcId="{FCC3D772-6EB8-4849-B8A6-2B313143DE6D}" destId="{D822658F-EBA4-423B-AF82-A7AECF0D231A}" srcOrd="0" destOrd="0" presId="urn:microsoft.com/office/officeart/2009/3/layout/HorizontalOrganizationChart"/>
    <dgm:cxn modelId="{3B3A5AC6-5711-43BA-997E-E9A18EC96449}" type="presParOf" srcId="{FCC3D772-6EB8-4849-B8A6-2B313143DE6D}" destId="{3F0808BA-A752-4294-9534-980999B0AFE1}" srcOrd="1" destOrd="0" presId="urn:microsoft.com/office/officeart/2009/3/layout/HorizontalOrganizationChart"/>
    <dgm:cxn modelId="{A97CCB8C-8AA7-4385-A81E-12C08D680301}" type="presParOf" srcId="{332A692F-3D89-4B86-BE90-513FB3C5433A}" destId="{F8E3E1C9-92F0-4405-B6B5-C6601D9E38BB}" srcOrd="1" destOrd="0" presId="urn:microsoft.com/office/officeart/2009/3/layout/HorizontalOrganizationChart"/>
    <dgm:cxn modelId="{04800D48-C546-480B-AD6D-730DF458F60D}" type="presParOf" srcId="{F8E3E1C9-92F0-4405-B6B5-C6601D9E38BB}" destId="{8BD675AE-7249-456D-ACCB-E6C0C3E69CDD}" srcOrd="0" destOrd="0" presId="urn:microsoft.com/office/officeart/2009/3/layout/HorizontalOrganizationChart"/>
    <dgm:cxn modelId="{A7A25C53-16FC-460C-B254-4918092DDFE0}" type="presParOf" srcId="{F8E3E1C9-92F0-4405-B6B5-C6601D9E38BB}" destId="{5A76D15B-55DE-460F-84DC-6B6D6AFBCF4B}" srcOrd="1" destOrd="0" presId="urn:microsoft.com/office/officeart/2009/3/layout/HorizontalOrganizationChart"/>
    <dgm:cxn modelId="{066B3F80-2FFF-40A9-964E-08FEE18976BB}" type="presParOf" srcId="{5A76D15B-55DE-460F-84DC-6B6D6AFBCF4B}" destId="{49C71A5F-91F4-4636-A6CC-41536EA184C0}" srcOrd="0" destOrd="0" presId="urn:microsoft.com/office/officeart/2009/3/layout/HorizontalOrganizationChart"/>
    <dgm:cxn modelId="{2C0CF918-CF4C-4407-9300-36C7D1901805}" type="presParOf" srcId="{49C71A5F-91F4-4636-A6CC-41536EA184C0}" destId="{E87FB6B1-F4D1-408F-9D55-0F3CAB9A6BB3}" srcOrd="0" destOrd="0" presId="urn:microsoft.com/office/officeart/2009/3/layout/HorizontalOrganizationChart"/>
    <dgm:cxn modelId="{5EC4B3F2-31B3-4438-B943-FAFDFDD6DD9E}" type="presParOf" srcId="{49C71A5F-91F4-4636-A6CC-41536EA184C0}" destId="{CD6B7E49-4C6F-47F1-B11C-EDB2B8111566}" srcOrd="1" destOrd="0" presId="urn:microsoft.com/office/officeart/2009/3/layout/HorizontalOrganizationChart"/>
    <dgm:cxn modelId="{C482A9E6-7271-407A-8D8F-ABC4EDBF6626}" type="presParOf" srcId="{5A76D15B-55DE-460F-84DC-6B6D6AFBCF4B}" destId="{8E9F6D7E-EF9E-4DD5-8CCE-34DB58C38547}" srcOrd="1" destOrd="0" presId="urn:microsoft.com/office/officeart/2009/3/layout/HorizontalOrganizationChart"/>
    <dgm:cxn modelId="{070A128D-DA28-4972-8333-EF0D9421D542}" type="presParOf" srcId="{5A76D15B-55DE-460F-84DC-6B6D6AFBCF4B}" destId="{EBACC154-A5C6-49FE-A75B-87F7A28439E3}" srcOrd="2" destOrd="0" presId="urn:microsoft.com/office/officeart/2009/3/layout/HorizontalOrganizationChart"/>
    <dgm:cxn modelId="{BE694D37-70A0-45A9-837E-FD96CA0B9804}" type="presParOf" srcId="{F8E3E1C9-92F0-4405-B6B5-C6601D9E38BB}" destId="{70B6DAE8-1558-4CEA-9C42-3CDE108F1744}" srcOrd="2" destOrd="0" presId="urn:microsoft.com/office/officeart/2009/3/layout/HorizontalOrganizationChart"/>
    <dgm:cxn modelId="{DB4357F6-AC21-49A5-98E0-D40F74D69128}" type="presParOf" srcId="{F8E3E1C9-92F0-4405-B6B5-C6601D9E38BB}" destId="{9B1D50CE-E7C9-445F-BE30-BD6C8445FC7C}" srcOrd="3" destOrd="0" presId="urn:microsoft.com/office/officeart/2009/3/layout/HorizontalOrganizationChart"/>
    <dgm:cxn modelId="{AAE57620-FFB1-4559-BE94-F505308EDF75}" type="presParOf" srcId="{9B1D50CE-E7C9-445F-BE30-BD6C8445FC7C}" destId="{95D82DEE-29F8-42A2-9C34-5FE2861CF2FE}" srcOrd="0" destOrd="0" presId="urn:microsoft.com/office/officeart/2009/3/layout/HorizontalOrganizationChart"/>
    <dgm:cxn modelId="{72137F0A-8EE1-4944-A6BC-7B5A378FC0E9}" type="presParOf" srcId="{95D82DEE-29F8-42A2-9C34-5FE2861CF2FE}" destId="{0854813D-86D2-478E-9570-884F692D26CE}" srcOrd="0" destOrd="0" presId="urn:microsoft.com/office/officeart/2009/3/layout/HorizontalOrganizationChart"/>
    <dgm:cxn modelId="{B98DF891-8B13-463C-A018-36B8E7745F51}" type="presParOf" srcId="{95D82DEE-29F8-42A2-9C34-5FE2861CF2FE}" destId="{96042AE2-ED99-4C31-8FBE-A4C32873D17C}" srcOrd="1" destOrd="0" presId="urn:microsoft.com/office/officeart/2009/3/layout/HorizontalOrganizationChart"/>
    <dgm:cxn modelId="{AAD03695-EF00-4250-817E-BDB5B61FBE8F}" type="presParOf" srcId="{9B1D50CE-E7C9-445F-BE30-BD6C8445FC7C}" destId="{31C7848D-36C8-4844-8944-7E7048FE04DB}" srcOrd="1" destOrd="0" presId="urn:microsoft.com/office/officeart/2009/3/layout/HorizontalOrganizationChart"/>
    <dgm:cxn modelId="{916EC47E-E881-420B-9532-F106129FA0F4}" type="presParOf" srcId="{9B1D50CE-E7C9-445F-BE30-BD6C8445FC7C}" destId="{414E997E-A8AF-44D2-A4D6-F16DAB66B267}" srcOrd="2" destOrd="0" presId="urn:microsoft.com/office/officeart/2009/3/layout/HorizontalOrganizationChart"/>
    <dgm:cxn modelId="{C322CEC5-41C1-42A7-AF52-32111DEE6024}" type="presParOf" srcId="{F8E3E1C9-92F0-4405-B6B5-C6601D9E38BB}" destId="{E2D3BAC1-90D0-4EFB-8B5B-54C3C2EC80C4}" srcOrd="4" destOrd="0" presId="urn:microsoft.com/office/officeart/2009/3/layout/HorizontalOrganizationChart"/>
    <dgm:cxn modelId="{5D29831F-B338-4844-90FD-DB14FCAD2715}" type="presParOf" srcId="{F8E3E1C9-92F0-4405-B6B5-C6601D9E38BB}" destId="{E39C657B-961F-4E86-BE30-EF5813FD4A9C}" srcOrd="5" destOrd="0" presId="urn:microsoft.com/office/officeart/2009/3/layout/HorizontalOrganizationChart"/>
    <dgm:cxn modelId="{C372EC41-F8D6-4374-B933-9222F6C85335}" type="presParOf" srcId="{E39C657B-961F-4E86-BE30-EF5813FD4A9C}" destId="{B438ECF5-5464-46FC-8A9C-739FAF2F4B1C}" srcOrd="0" destOrd="0" presId="urn:microsoft.com/office/officeart/2009/3/layout/HorizontalOrganizationChart"/>
    <dgm:cxn modelId="{30DEFD25-155D-4EC1-97ED-1DD46A622932}" type="presParOf" srcId="{B438ECF5-5464-46FC-8A9C-739FAF2F4B1C}" destId="{7B98D90E-0326-4A2D-B262-510676474B0A}" srcOrd="0" destOrd="0" presId="urn:microsoft.com/office/officeart/2009/3/layout/HorizontalOrganizationChart"/>
    <dgm:cxn modelId="{74329324-1BE2-499C-B060-8525BD8D78DD}" type="presParOf" srcId="{B438ECF5-5464-46FC-8A9C-739FAF2F4B1C}" destId="{D2B4EA9B-58D7-4CC9-8336-DAC40050173A}" srcOrd="1" destOrd="0" presId="urn:microsoft.com/office/officeart/2009/3/layout/HorizontalOrganizationChart"/>
    <dgm:cxn modelId="{59770BE6-1576-409E-8F93-98AADEA2C379}" type="presParOf" srcId="{E39C657B-961F-4E86-BE30-EF5813FD4A9C}" destId="{3E946A53-C447-423F-A28C-D939F0674F1C}" srcOrd="1" destOrd="0" presId="urn:microsoft.com/office/officeart/2009/3/layout/HorizontalOrganizationChart"/>
    <dgm:cxn modelId="{7DF3C2CE-82FC-4DA1-9E57-9AC6D62260F8}" type="presParOf" srcId="{E39C657B-961F-4E86-BE30-EF5813FD4A9C}" destId="{FE17B09A-D5D9-4CA1-85C8-B713CA9CF459}" srcOrd="2" destOrd="0" presId="urn:microsoft.com/office/officeart/2009/3/layout/HorizontalOrganizationChart"/>
    <dgm:cxn modelId="{4163748C-78DA-4B38-A3E7-CC64741DDF34}" type="presParOf" srcId="{332A692F-3D89-4B86-BE90-513FB3C5433A}" destId="{CDB650E9-1B9C-4F64-8244-3188C11381D1}"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304F121-CB1A-4492-ABF6-F1683F33CDBD}" type="doc">
      <dgm:prSet loTypeId="urn:microsoft.com/office/officeart/2009/3/layout/HorizontalOrganizationChart" loCatId="hierarchy" qsTypeId="urn:microsoft.com/office/officeart/2005/8/quickstyle/simple3" qsCatId="simple" csTypeId="urn:microsoft.com/office/officeart/2005/8/colors/accent1_2" csCatId="accent1" phldr="1"/>
      <dgm:spPr/>
      <dgm:t>
        <a:bodyPr/>
        <a:lstStyle/>
        <a:p>
          <a:endParaRPr lang="fr-FR"/>
        </a:p>
      </dgm:t>
    </dgm:pt>
    <dgm:pt modelId="{3FDCE72F-9C35-408B-AD87-892EB5670B35}">
      <dgm:prSet phldrT="[Texte]"/>
      <dgm:spPr/>
      <dgm:t>
        <a:bodyPr/>
        <a:lstStyle/>
        <a:p>
          <a:r>
            <a:rPr lang="fr-FR" b="1">
              <a:latin typeface="Arial" panose="020B0604020202020204" pitchFamily="34" charset="0"/>
              <a:ea typeface="Calibri" panose="020F0502020204030204" pitchFamily="34" charset="0"/>
              <a:cs typeface="Times New Roman" panose="02020603050405020304" pitchFamily="18" charset="0"/>
            </a:rPr>
            <a:t>Pour prévenir et éviter les conflits, il faut</a:t>
          </a:r>
          <a:endParaRPr lang="fr-FR" b="1"/>
        </a:p>
      </dgm:t>
    </dgm:pt>
    <dgm:pt modelId="{F3127208-9F47-4D28-90D0-8894DDCAC8D9}" type="parTrans" cxnId="{E6D9F52C-9E9D-4E0D-8803-ED1DBCBA2A4E}">
      <dgm:prSet/>
      <dgm:spPr/>
      <dgm:t>
        <a:bodyPr/>
        <a:lstStyle/>
        <a:p>
          <a:endParaRPr lang="fr-FR">
            <a:solidFill>
              <a:schemeClr val="bg1"/>
            </a:solidFill>
          </a:endParaRPr>
        </a:p>
      </dgm:t>
    </dgm:pt>
    <dgm:pt modelId="{630C89AD-E196-4B6B-A60B-72AD40269B4E}" type="sibTrans" cxnId="{E6D9F52C-9E9D-4E0D-8803-ED1DBCBA2A4E}">
      <dgm:prSet/>
      <dgm:spPr/>
      <dgm:t>
        <a:bodyPr/>
        <a:lstStyle/>
        <a:p>
          <a:endParaRPr lang="fr-FR">
            <a:solidFill>
              <a:schemeClr val="bg1"/>
            </a:solidFill>
          </a:endParaRPr>
        </a:p>
      </dgm:t>
    </dgm:pt>
    <dgm:pt modelId="{6F64D00D-8188-4470-A05C-414D5B1645DE}">
      <dgm:prSet/>
      <dgm:spPr/>
      <dgm:t>
        <a:bodyPr/>
        <a:lstStyle/>
        <a:p>
          <a:r>
            <a:rPr lang="fr-FR" b="1" dirty="0">
              <a:latin typeface="Arial" panose="020B0604020202020204" pitchFamily="34" charset="0"/>
              <a:ea typeface="Times New Roman" panose="02020603050405020304" pitchFamily="18" charset="0"/>
              <a:cs typeface="Times New Roman" panose="02020603050405020304" pitchFamily="18" charset="0"/>
            </a:rPr>
            <a:t>Être attentif aux symptômes</a:t>
          </a:r>
          <a:r>
            <a:rPr lang="fr-FR" dirty="0">
              <a:latin typeface="Arial" panose="020B0604020202020204" pitchFamily="34" charset="0"/>
              <a:ea typeface="Times New Roman" panose="02020603050405020304" pitchFamily="18" charset="0"/>
              <a:cs typeface="Times New Roman" panose="02020603050405020304" pitchFamily="18" charset="0"/>
            </a:rPr>
            <a:t> : ils permettent de déceler les situations conflictuelles : </a:t>
          </a:r>
          <a:r>
            <a:rPr lang="fr-FR" i="1" dirty="0">
              <a:latin typeface="Arial" panose="020B0604020202020204" pitchFamily="34" charset="0"/>
              <a:ea typeface="Times New Roman" panose="02020603050405020304" pitchFamily="18" charset="0"/>
              <a:cs typeface="Times New Roman" panose="02020603050405020304" pitchFamily="18" charset="0"/>
            </a:rPr>
            <a:t>des employés qui contestent souvent les objectifs et les procédures, qui mettent constamment en doute la compétence de leurs équipiers ou de leurs superviseurs, la recherche de coupables plutôt que de solutions, la surproduction de courriels entre des personnes qui avaient de bons rapports… </a:t>
          </a:r>
          <a:r>
            <a:rPr lang="fr-FR" dirty="0">
              <a:latin typeface="Arial" panose="020B0604020202020204" pitchFamily="34" charset="0"/>
              <a:ea typeface="Times New Roman" panose="02020603050405020304" pitchFamily="18" charset="0"/>
              <a:cs typeface="Times New Roman" panose="02020603050405020304" pitchFamily="18" charset="0"/>
            </a:rPr>
            <a:t>Ces situations sont révélatrices de conflits potentiels qui risquent de s’aggraver.</a:t>
          </a:r>
        </a:p>
      </dgm:t>
    </dgm:pt>
    <dgm:pt modelId="{BDF25322-08F1-498C-BF4F-51F4CD131958}" type="parTrans" cxnId="{92535150-3533-4DEA-905B-CEBEE76E1FDD}">
      <dgm:prSet/>
      <dgm:spPr/>
      <dgm:t>
        <a:bodyPr/>
        <a:lstStyle/>
        <a:p>
          <a:endParaRPr lang="fr-FR">
            <a:solidFill>
              <a:schemeClr val="bg1"/>
            </a:solidFill>
          </a:endParaRPr>
        </a:p>
      </dgm:t>
    </dgm:pt>
    <dgm:pt modelId="{24D6AD54-1488-4D09-ABD5-A658BD07907E}" type="sibTrans" cxnId="{92535150-3533-4DEA-905B-CEBEE76E1FDD}">
      <dgm:prSet/>
      <dgm:spPr/>
      <dgm:t>
        <a:bodyPr/>
        <a:lstStyle/>
        <a:p>
          <a:endParaRPr lang="fr-FR">
            <a:solidFill>
              <a:schemeClr val="bg1"/>
            </a:solidFill>
          </a:endParaRPr>
        </a:p>
      </dgm:t>
    </dgm:pt>
    <dgm:pt modelId="{AF909A17-C8FA-41B0-A0FD-8E407D40F704}">
      <dgm:prSet/>
      <dgm:spPr/>
      <dgm:t>
        <a:bodyPr/>
        <a:lstStyle/>
        <a:p>
          <a:r>
            <a:rPr lang="fr-FR" b="1">
              <a:latin typeface="Arial" panose="020B0604020202020204" pitchFamily="34" charset="0"/>
              <a:ea typeface="Times New Roman" panose="02020603050405020304" pitchFamily="18" charset="0"/>
              <a:cs typeface="Times New Roman" panose="02020603050405020304" pitchFamily="18" charset="0"/>
            </a:rPr>
            <a:t>Identifier les éléments conflictuels</a:t>
          </a:r>
          <a:r>
            <a:rPr lang="fr-FR">
              <a:latin typeface="Arial" panose="020B0604020202020204" pitchFamily="34" charset="0"/>
              <a:ea typeface="Times New Roman" panose="02020603050405020304" pitchFamily="18" charset="0"/>
              <a:cs typeface="Times New Roman" panose="02020603050405020304" pitchFamily="18" charset="0"/>
            </a:rPr>
            <a:t> afin d’anticiper et de prévenir les tensions. Une des bases de la prévention consiste à accorder de l’importance à l’organisation. Il est plus aisé de résoudre un conflit lorsque l’environnement est sain et positif.</a:t>
          </a:r>
          <a:endParaRPr lang="fr-FR" dirty="0">
            <a:latin typeface="Arial" panose="020B0604020202020204" pitchFamily="34" charset="0"/>
            <a:ea typeface="Times New Roman" panose="02020603050405020304" pitchFamily="18" charset="0"/>
            <a:cs typeface="Times New Roman" panose="02020603050405020304" pitchFamily="18" charset="0"/>
          </a:endParaRPr>
        </a:p>
      </dgm:t>
    </dgm:pt>
    <dgm:pt modelId="{ACF7208D-E5F2-454E-BE88-CD1493E65B4E}" type="parTrans" cxnId="{1151E289-38B2-422E-80CF-507863C5500A}">
      <dgm:prSet/>
      <dgm:spPr/>
      <dgm:t>
        <a:bodyPr/>
        <a:lstStyle/>
        <a:p>
          <a:endParaRPr lang="fr-FR">
            <a:solidFill>
              <a:schemeClr val="bg1"/>
            </a:solidFill>
          </a:endParaRPr>
        </a:p>
      </dgm:t>
    </dgm:pt>
    <dgm:pt modelId="{57781FF3-66DD-4CD2-80EC-B0BB0F8FC752}" type="sibTrans" cxnId="{1151E289-38B2-422E-80CF-507863C5500A}">
      <dgm:prSet/>
      <dgm:spPr/>
      <dgm:t>
        <a:bodyPr/>
        <a:lstStyle/>
        <a:p>
          <a:endParaRPr lang="fr-FR">
            <a:solidFill>
              <a:schemeClr val="bg1"/>
            </a:solidFill>
          </a:endParaRPr>
        </a:p>
      </dgm:t>
    </dgm:pt>
    <dgm:pt modelId="{755FC1A6-8719-457F-8323-6604E8D26619}">
      <dgm:prSet/>
      <dgm:spPr/>
      <dgm:t>
        <a:bodyPr/>
        <a:lstStyle/>
        <a:p>
          <a:r>
            <a:rPr lang="fr-FR" b="1">
              <a:latin typeface="Arial" panose="020B0604020202020204" pitchFamily="34" charset="0"/>
              <a:ea typeface="Times New Roman" panose="02020603050405020304" pitchFamily="18" charset="0"/>
              <a:cs typeface="Times New Roman" panose="02020603050405020304" pitchFamily="18" charset="0"/>
            </a:rPr>
            <a:t>Savoir gérer le conflit </a:t>
          </a:r>
          <a:r>
            <a:rPr lang="fr-FR">
              <a:latin typeface="Arial" panose="020B0604020202020204" pitchFamily="34" charset="0"/>
              <a:ea typeface="Times New Roman" panose="02020603050405020304" pitchFamily="18" charset="0"/>
              <a:cs typeface="Times New Roman" panose="02020603050405020304" pitchFamily="18" charset="0"/>
            </a:rPr>
            <a:t>: Ne pas chercher à changer les gens, leur personnalité ou leur mentalité. Ce processus est sans fin et n’aboutit à rien. Il faut centrer le travail sur les comportements.</a:t>
          </a:r>
          <a:endParaRPr lang="fr-FR" dirty="0">
            <a:latin typeface="Arial" panose="020B0604020202020204" pitchFamily="34" charset="0"/>
            <a:ea typeface="Times New Roman" panose="02020603050405020304" pitchFamily="18" charset="0"/>
            <a:cs typeface="Times New Roman" panose="02020603050405020304" pitchFamily="18" charset="0"/>
          </a:endParaRPr>
        </a:p>
      </dgm:t>
    </dgm:pt>
    <dgm:pt modelId="{FC8785D3-D69D-49AD-B791-0627E84F74FF}" type="parTrans" cxnId="{DBFA1DDB-6DC4-4BF6-87CA-4A43B2149B40}">
      <dgm:prSet/>
      <dgm:spPr/>
      <dgm:t>
        <a:bodyPr/>
        <a:lstStyle/>
        <a:p>
          <a:endParaRPr lang="fr-FR">
            <a:solidFill>
              <a:schemeClr val="bg1"/>
            </a:solidFill>
          </a:endParaRPr>
        </a:p>
      </dgm:t>
    </dgm:pt>
    <dgm:pt modelId="{05BB51AE-EB79-463F-BF15-D284DB085D8C}" type="sibTrans" cxnId="{DBFA1DDB-6DC4-4BF6-87CA-4A43B2149B40}">
      <dgm:prSet/>
      <dgm:spPr/>
      <dgm:t>
        <a:bodyPr/>
        <a:lstStyle/>
        <a:p>
          <a:endParaRPr lang="fr-FR">
            <a:solidFill>
              <a:schemeClr val="bg1"/>
            </a:solidFill>
          </a:endParaRPr>
        </a:p>
      </dgm:t>
    </dgm:pt>
    <dgm:pt modelId="{E61ED3BE-44E7-4E9B-9A39-76417C4EC86D}" type="pres">
      <dgm:prSet presAssocID="{2304F121-CB1A-4492-ABF6-F1683F33CDBD}" presName="hierChild1" presStyleCnt="0">
        <dgm:presLayoutVars>
          <dgm:orgChart val="1"/>
          <dgm:chPref val="1"/>
          <dgm:dir/>
          <dgm:animOne val="branch"/>
          <dgm:animLvl val="lvl"/>
          <dgm:resizeHandles/>
        </dgm:presLayoutVars>
      </dgm:prSet>
      <dgm:spPr/>
    </dgm:pt>
    <dgm:pt modelId="{9EF7849F-C90B-483D-9674-7EA7512788C6}" type="pres">
      <dgm:prSet presAssocID="{3FDCE72F-9C35-408B-AD87-892EB5670B35}" presName="hierRoot1" presStyleCnt="0">
        <dgm:presLayoutVars>
          <dgm:hierBranch val="init"/>
        </dgm:presLayoutVars>
      </dgm:prSet>
      <dgm:spPr/>
    </dgm:pt>
    <dgm:pt modelId="{3CD80DF5-20CC-4E90-8604-DE0ADEEE966F}" type="pres">
      <dgm:prSet presAssocID="{3FDCE72F-9C35-408B-AD87-892EB5670B35}" presName="rootComposite1" presStyleCnt="0"/>
      <dgm:spPr/>
    </dgm:pt>
    <dgm:pt modelId="{400C8E41-5E05-446B-BC71-CA77E4B37EE8}" type="pres">
      <dgm:prSet presAssocID="{3FDCE72F-9C35-408B-AD87-892EB5670B35}" presName="rootText1" presStyleLbl="node0" presStyleIdx="0" presStyleCnt="1" custScaleX="57998" custScaleY="128844">
        <dgm:presLayoutVars>
          <dgm:chPref val="3"/>
        </dgm:presLayoutVars>
      </dgm:prSet>
      <dgm:spPr/>
    </dgm:pt>
    <dgm:pt modelId="{0C103A7B-77A3-4454-8728-02AEC96703BF}" type="pres">
      <dgm:prSet presAssocID="{3FDCE72F-9C35-408B-AD87-892EB5670B35}" presName="rootConnector1" presStyleLbl="node1" presStyleIdx="0" presStyleCnt="0"/>
      <dgm:spPr/>
    </dgm:pt>
    <dgm:pt modelId="{E82E04FE-384F-48F8-A553-5A6B0D51AF94}" type="pres">
      <dgm:prSet presAssocID="{3FDCE72F-9C35-408B-AD87-892EB5670B35}" presName="hierChild2" presStyleCnt="0"/>
      <dgm:spPr/>
    </dgm:pt>
    <dgm:pt modelId="{FC56080E-286C-464D-81B4-60FD6FA0B094}" type="pres">
      <dgm:prSet presAssocID="{BDF25322-08F1-498C-BF4F-51F4CD131958}" presName="Name64" presStyleLbl="parChTrans1D2" presStyleIdx="0" presStyleCnt="3"/>
      <dgm:spPr/>
    </dgm:pt>
    <dgm:pt modelId="{81539BA2-127C-4AC4-8F5F-50C26C8870E3}" type="pres">
      <dgm:prSet presAssocID="{6F64D00D-8188-4470-A05C-414D5B1645DE}" presName="hierRoot2" presStyleCnt="0">
        <dgm:presLayoutVars>
          <dgm:hierBranch val="init"/>
        </dgm:presLayoutVars>
      </dgm:prSet>
      <dgm:spPr/>
    </dgm:pt>
    <dgm:pt modelId="{3870D22A-7E4E-44D0-B10F-75A97B81EA59}" type="pres">
      <dgm:prSet presAssocID="{6F64D00D-8188-4470-A05C-414D5B1645DE}" presName="rootComposite" presStyleCnt="0"/>
      <dgm:spPr/>
    </dgm:pt>
    <dgm:pt modelId="{C93AD7E9-A314-4307-9FCE-6461984B0CED}" type="pres">
      <dgm:prSet presAssocID="{6F64D00D-8188-4470-A05C-414D5B1645DE}" presName="rootText" presStyleLbl="node2" presStyleIdx="0" presStyleCnt="3" custScaleX="267220" custScaleY="222577">
        <dgm:presLayoutVars>
          <dgm:chPref val="3"/>
        </dgm:presLayoutVars>
      </dgm:prSet>
      <dgm:spPr/>
    </dgm:pt>
    <dgm:pt modelId="{8548114C-8450-4BD3-B624-2E4BB612C006}" type="pres">
      <dgm:prSet presAssocID="{6F64D00D-8188-4470-A05C-414D5B1645DE}" presName="rootConnector" presStyleLbl="node2" presStyleIdx="0" presStyleCnt="3"/>
      <dgm:spPr/>
    </dgm:pt>
    <dgm:pt modelId="{01E9770F-120A-42AF-B01C-5B11B5D16C64}" type="pres">
      <dgm:prSet presAssocID="{6F64D00D-8188-4470-A05C-414D5B1645DE}" presName="hierChild4" presStyleCnt="0"/>
      <dgm:spPr/>
    </dgm:pt>
    <dgm:pt modelId="{F7588CD7-3F05-47E5-83D1-789C064490DE}" type="pres">
      <dgm:prSet presAssocID="{6F64D00D-8188-4470-A05C-414D5B1645DE}" presName="hierChild5" presStyleCnt="0"/>
      <dgm:spPr/>
    </dgm:pt>
    <dgm:pt modelId="{10ABE218-2C23-4809-A77B-8700B016F37A}" type="pres">
      <dgm:prSet presAssocID="{ACF7208D-E5F2-454E-BE88-CD1493E65B4E}" presName="Name64" presStyleLbl="parChTrans1D2" presStyleIdx="1" presStyleCnt="3"/>
      <dgm:spPr/>
    </dgm:pt>
    <dgm:pt modelId="{F27EF8CF-E4C8-436B-8B10-D78B750969EF}" type="pres">
      <dgm:prSet presAssocID="{AF909A17-C8FA-41B0-A0FD-8E407D40F704}" presName="hierRoot2" presStyleCnt="0">
        <dgm:presLayoutVars>
          <dgm:hierBranch val="init"/>
        </dgm:presLayoutVars>
      </dgm:prSet>
      <dgm:spPr/>
    </dgm:pt>
    <dgm:pt modelId="{5884FF33-C5E5-4DF7-AF36-CF92575FD039}" type="pres">
      <dgm:prSet presAssocID="{AF909A17-C8FA-41B0-A0FD-8E407D40F704}" presName="rootComposite" presStyleCnt="0"/>
      <dgm:spPr/>
    </dgm:pt>
    <dgm:pt modelId="{773CD6F0-218A-4344-B5F5-3B9060E3AE5A}" type="pres">
      <dgm:prSet presAssocID="{AF909A17-C8FA-41B0-A0FD-8E407D40F704}" presName="rootText" presStyleLbl="node2" presStyleIdx="1" presStyleCnt="3" custScaleX="265988" custScaleY="130619">
        <dgm:presLayoutVars>
          <dgm:chPref val="3"/>
        </dgm:presLayoutVars>
      </dgm:prSet>
      <dgm:spPr/>
    </dgm:pt>
    <dgm:pt modelId="{2B7EAE2E-53C3-4F3E-9B9F-9B045ED73B48}" type="pres">
      <dgm:prSet presAssocID="{AF909A17-C8FA-41B0-A0FD-8E407D40F704}" presName="rootConnector" presStyleLbl="node2" presStyleIdx="1" presStyleCnt="3"/>
      <dgm:spPr/>
    </dgm:pt>
    <dgm:pt modelId="{E3E36849-0E1E-4B55-949B-F47079A8C265}" type="pres">
      <dgm:prSet presAssocID="{AF909A17-C8FA-41B0-A0FD-8E407D40F704}" presName="hierChild4" presStyleCnt="0"/>
      <dgm:spPr/>
    </dgm:pt>
    <dgm:pt modelId="{BE1D88F5-4405-4C61-A893-D314932C5FBF}" type="pres">
      <dgm:prSet presAssocID="{AF909A17-C8FA-41B0-A0FD-8E407D40F704}" presName="hierChild5" presStyleCnt="0"/>
      <dgm:spPr/>
    </dgm:pt>
    <dgm:pt modelId="{A9DADFD2-98D0-4A1A-B6E8-05A68FFE75B8}" type="pres">
      <dgm:prSet presAssocID="{FC8785D3-D69D-49AD-B791-0627E84F74FF}" presName="Name64" presStyleLbl="parChTrans1D2" presStyleIdx="2" presStyleCnt="3"/>
      <dgm:spPr/>
    </dgm:pt>
    <dgm:pt modelId="{86944AD1-20F8-4177-AF88-79FDD6940272}" type="pres">
      <dgm:prSet presAssocID="{755FC1A6-8719-457F-8323-6604E8D26619}" presName="hierRoot2" presStyleCnt="0">
        <dgm:presLayoutVars>
          <dgm:hierBranch val="init"/>
        </dgm:presLayoutVars>
      </dgm:prSet>
      <dgm:spPr/>
    </dgm:pt>
    <dgm:pt modelId="{46EA9774-29C0-4622-9222-CF3046BCFF45}" type="pres">
      <dgm:prSet presAssocID="{755FC1A6-8719-457F-8323-6604E8D26619}" presName="rootComposite" presStyleCnt="0"/>
      <dgm:spPr/>
    </dgm:pt>
    <dgm:pt modelId="{77E791FE-D055-402C-B7A8-74925A14727D}" type="pres">
      <dgm:prSet presAssocID="{755FC1A6-8719-457F-8323-6604E8D26619}" presName="rootText" presStyleLbl="node2" presStyleIdx="2" presStyleCnt="3" custScaleX="267220">
        <dgm:presLayoutVars>
          <dgm:chPref val="3"/>
        </dgm:presLayoutVars>
      </dgm:prSet>
      <dgm:spPr/>
    </dgm:pt>
    <dgm:pt modelId="{D0695536-ED1F-478C-8FFE-1645D0990A07}" type="pres">
      <dgm:prSet presAssocID="{755FC1A6-8719-457F-8323-6604E8D26619}" presName="rootConnector" presStyleLbl="node2" presStyleIdx="2" presStyleCnt="3"/>
      <dgm:spPr/>
    </dgm:pt>
    <dgm:pt modelId="{CFE44C81-B933-418A-8EAC-7C5D4D17FAE8}" type="pres">
      <dgm:prSet presAssocID="{755FC1A6-8719-457F-8323-6604E8D26619}" presName="hierChild4" presStyleCnt="0"/>
      <dgm:spPr/>
    </dgm:pt>
    <dgm:pt modelId="{07C21F8E-8EEF-4397-AC34-A67D649BC4B0}" type="pres">
      <dgm:prSet presAssocID="{755FC1A6-8719-457F-8323-6604E8D26619}" presName="hierChild5" presStyleCnt="0"/>
      <dgm:spPr/>
    </dgm:pt>
    <dgm:pt modelId="{26B4B83E-4FB4-43E0-8896-47F6975D87EF}" type="pres">
      <dgm:prSet presAssocID="{3FDCE72F-9C35-408B-AD87-892EB5670B35}" presName="hierChild3" presStyleCnt="0"/>
      <dgm:spPr/>
    </dgm:pt>
  </dgm:ptLst>
  <dgm:cxnLst>
    <dgm:cxn modelId="{90241E0D-2FCE-487F-85F9-FB5B65D0FD0C}" type="presOf" srcId="{2304F121-CB1A-4492-ABF6-F1683F33CDBD}" destId="{E61ED3BE-44E7-4E9B-9A39-76417C4EC86D}" srcOrd="0" destOrd="0" presId="urn:microsoft.com/office/officeart/2009/3/layout/HorizontalOrganizationChart"/>
    <dgm:cxn modelId="{E6D9F52C-9E9D-4E0D-8803-ED1DBCBA2A4E}" srcId="{2304F121-CB1A-4492-ABF6-F1683F33CDBD}" destId="{3FDCE72F-9C35-408B-AD87-892EB5670B35}" srcOrd="0" destOrd="0" parTransId="{F3127208-9F47-4D28-90D0-8894DDCAC8D9}" sibTransId="{630C89AD-E196-4B6B-A60B-72AD40269B4E}"/>
    <dgm:cxn modelId="{F6D65E32-C303-4863-B26D-3E75BDE94D1E}" type="presOf" srcId="{3FDCE72F-9C35-408B-AD87-892EB5670B35}" destId="{400C8E41-5E05-446B-BC71-CA77E4B37EE8}" srcOrd="0" destOrd="0" presId="urn:microsoft.com/office/officeart/2009/3/layout/HorizontalOrganizationChart"/>
    <dgm:cxn modelId="{537E6D34-2333-402C-8FB6-551B3D9FE88C}" type="presOf" srcId="{BDF25322-08F1-498C-BF4F-51F4CD131958}" destId="{FC56080E-286C-464D-81B4-60FD6FA0B094}" srcOrd="0" destOrd="0" presId="urn:microsoft.com/office/officeart/2009/3/layout/HorizontalOrganizationChart"/>
    <dgm:cxn modelId="{DF5B1242-4502-42B5-B770-7DC6C1CA1DE6}" type="presOf" srcId="{755FC1A6-8719-457F-8323-6604E8D26619}" destId="{D0695536-ED1F-478C-8FFE-1645D0990A07}" srcOrd="1" destOrd="0" presId="urn:microsoft.com/office/officeart/2009/3/layout/HorizontalOrganizationChart"/>
    <dgm:cxn modelId="{49F94265-FC99-4A93-81F9-E9D8D613092A}" type="presOf" srcId="{6F64D00D-8188-4470-A05C-414D5B1645DE}" destId="{C93AD7E9-A314-4307-9FCE-6461984B0CED}" srcOrd="0" destOrd="0" presId="urn:microsoft.com/office/officeart/2009/3/layout/HorizontalOrganizationChart"/>
    <dgm:cxn modelId="{ABE5DC67-7F8A-4332-909E-5366365CE0A8}" type="presOf" srcId="{FC8785D3-D69D-49AD-B791-0627E84F74FF}" destId="{A9DADFD2-98D0-4A1A-B6E8-05A68FFE75B8}" srcOrd="0" destOrd="0" presId="urn:microsoft.com/office/officeart/2009/3/layout/HorizontalOrganizationChart"/>
    <dgm:cxn modelId="{92535150-3533-4DEA-905B-CEBEE76E1FDD}" srcId="{3FDCE72F-9C35-408B-AD87-892EB5670B35}" destId="{6F64D00D-8188-4470-A05C-414D5B1645DE}" srcOrd="0" destOrd="0" parTransId="{BDF25322-08F1-498C-BF4F-51F4CD131958}" sibTransId="{24D6AD54-1488-4D09-ABD5-A658BD07907E}"/>
    <dgm:cxn modelId="{7F2B3055-73BA-4B81-9AFC-AF863CC93EB1}" type="presOf" srcId="{6F64D00D-8188-4470-A05C-414D5B1645DE}" destId="{8548114C-8450-4BD3-B624-2E4BB612C006}" srcOrd="1" destOrd="0" presId="urn:microsoft.com/office/officeart/2009/3/layout/HorizontalOrganizationChart"/>
    <dgm:cxn modelId="{B465A17F-AD3D-4064-AC0D-E2C0F82C477C}" type="presOf" srcId="{AF909A17-C8FA-41B0-A0FD-8E407D40F704}" destId="{773CD6F0-218A-4344-B5F5-3B9060E3AE5A}" srcOrd="0" destOrd="0" presId="urn:microsoft.com/office/officeart/2009/3/layout/HorizontalOrganizationChart"/>
    <dgm:cxn modelId="{1151E289-38B2-422E-80CF-507863C5500A}" srcId="{3FDCE72F-9C35-408B-AD87-892EB5670B35}" destId="{AF909A17-C8FA-41B0-A0FD-8E407D40F704}" srcOrd="1" destOrd="0" parTransId="{ACF7208D-E5F2-454E-BE88-CD1493E65B4E}" sibTransId="{57781FF3-66DD-4CD2-80EC-B0BB0F8FC752}"/>
    <dgm:cxn modelId="{02E0B89E-B44A-4CBB-8690-BF6CF62D358A}" type="presOf" srcId="{AF909A17-C8FA-41B0-A0FD-8E407D40F704}" destId="{2B7EAE2E-53C3-4F3E-9B9F-9B045ED73B48}" srcOrd="1" destOrd="0" presId="urn:microsoft.com/office/officeart/2009/3/layout/HorizontalOrganizationChart"/>
    <dgm:cxn modelId="{4AFFBEB4-F77A-46DE-A34D-8268EE5C7A0D}" type="presOf" srcId="{755FC1A6-8719-457F-8323-6604E8D26619}" destId="{77E791FE-D055-402C-B7A8-74925A14727D}" srcOrd="0" destOrd="0" presId="urn:microsoft.com/office/officeart/2009/3/layout/HorizontalOrganizationChart"/>
    <dgm:cxn modelId="{D7AB5AC2-7CF5-4782-986E-CB528BE2895E}" type="presOf" srcId="{ACF7208D-E5F2-454E-BE88-CD1493E65B4E}" destId="{10ABE218-2C23-4809-A77B-8700B016F37A}" srcOrd="0" destOrd="0" presId="urn:microsoft.com/office/officeart/2009/3/layout/HorizontalOrganizationChart"/>
    <dgm:cxn modelId="{DBFA1DDB-6DC4-4BF6-87CA-4A43B2149B40}" srcId="{3FDCE72F-9C35-408B-AD87-892EB5670B35}" destId="{755FC1A6-8719-457F-8323-6604E8D26619}" srcOrd="2" destOrd="0" parTransId="{FC8785D3-D69D-49AD-B791-0627E84F74FF}" sibTransId="{05BB51AE-EB79-463F-BF15-D284DB085D8C}"/>
    <dgm:cxn modelId="{DE2373EF-9E01-4153-9173-930917C8AAC5}" type="presOf" srcId="{3FDCE72F-9C35-408B-AD87-892EB5670B35}" destId="{0C103A7B-77A3-4454-8728-02AEC96703BF}" srcOrd="1" destOrd="0" presId="urn:microsoft.com/office/officeart/2009/3/layout/HorizontalOrganizationChart"/>
    <dgm:cxn modelId="{598E70EC-3D84-4425-9EDD-578315C5C2BB}" type="presParOf" srcId="{E61ED3BE-44E7-4E9B-9A39-76417C4EC86D}" destId="{9EF7849F-C90B-483D-9674-7EA7512788C6}" srcOrd="0" destOrd="0" presId="urn:microsoft.com/office/officeart/2009/3/layout/HorizontalOrganizationChart"/>
    <dgm:cxn modelId="{EB832B76-78EF-4E87-B017-59C7B8D19E59}" type="presParOf" srcId="{9EF7849F-C90B-483D-9674-7EA7512788C6}" destId="{3CD80DF5-20CC-4E90-8604-DE0ADEEE966F}" srcOrd="0" destOrd="0" presId="urn:microsoft.com/office/officeart/2009/3/layout/HorizontalOrganizationChart"/>
    <dgm:cxn modelId="{51D8BE6A-131B-4B0E-A80C-D6D8320C93E7}" type="presParOf" srcId="{3CD80DF5-20CC-4E90-8604-DE0ADEEE966F}" destId="{400C8E41-5E05-446B-BC71-CA77E4B37EE8}" srcOrd="0" destOrd="0" presId="urn:microsoft.com/office/officeart/2009/3/layout/HorizontalOrganizationChart"/>
    <dgm:cxn modelId="{CB0F7841-F845-42D8-A5EE-4AB0F5AA9BFD}" type="presParOf" srcId="{3CD80DF5-20CC-4E90-8604-DE0ADEEE966F}" destId="{0C103A7B-77A3-4454-8728-02AEC96703BF}" srcOrd="1" destOrd="0" presId="urn:microsoft.com/office/officeart/2009/3/layout/HorizontalOrganizationChart"/>
    <dgm:cxn modelId="{5451EBB5-4481-494A-8251-A315D4C1B1C6}" type="presParOf" srcId="{9EF7849F-C90B-483D-9674-7EA7512788C6}" destId="{E82E04FE-384F-48F8-A553-5A6B0D51AF94}" srcOrd="1" destOrd="0" presId="urn:microsoft.com/office/officeart/2009/3/layout/HorizontalOrganizationChart"/>
    <dgm:cxn modelId="{C9497532-6494-4212-B1C7-23A691477747}" type="presParOf" srcId="{E82E04FE-384F-48F8-A553-5A6B0D51AF94}" destId="{FC56080E-286C-464D-81B4-60FD6FA0B094}" srcOrd="0" destOrd="0" presId="urn:microsoft.com/office/officeart/2009/3/layout/HorizontalOrganizationChart"/>
    <dgm:cxn modelId="{B39DECBF-3648-4EC8-971B-D4FE32477C9E}" type="presParOf" srcId="{E82E04FE-384F-48F8-A553-5A6B0D51AF94}" destId="{81539BA2-127C-4AC4-8F5F-50C26C8870E3}" srcOrd="1" destOrd="0" presId="urn:microsoft.com/office/officeart/2009/3/layout/HorizontalOrganizationChart"/>
    <dgm:cxn modelId="{A6CE7A08-FC4C-4A98-8FAA-E4DB892E919A}" type="presParOf" srcId="{81539BA2-127C-4AC4-8F5F-50C26C8870E3}" destId="{3870D22A-7E4E-44D0-B10F-75A97B81EA59}" srcOrd="0" destOrd="0" presId="urn:microsoft.com/office/officeart/2009/3/layout/HorizontalOrganizationChart"/>
    <dgm:cxn modelId="{2EFE9388-3A03-407B-AF28-5615198AAA38}" type="presParOf" srcId="{3870D22A-7E4E-44D0-B10F-75A97B81EA59}" destId="{C93AD7E9-A314-4307-9FCE-6461984B0CED}" srcOrd="0" destOrd="0" presId="urn:microsoft.com/office/officeart/2009/3/layout/HorizontalOrganizationChart"/>
    <dgm:cxn modelId="{CC0EF192-A029-4FCE-9CDD-A1AFB4A799AF}" type="presParOf" srcId="{3870D22A-7E4E-44D0-B10F-75A97B81EA59}" destId="{8548114C-8450-4BD3-B624-2E4BB612C006}" srcOrd="1" destOrd="0" presId="urn:microsoft.com/office/officeart/2009/3/layout/HorizontalOrganizationChart"/>
    <dgm:cxn modelId="{3EDAA69C-8D7E-4F29-A700-32D3E1C392F6}" type="presParOf" srcId="{81539BA2-127C-4AC4-8F5F-50C26C8870E3}" destId="{01E9770F-120A-42AF-B01C-5B11B5D16C64}" srcOrd="1" destOrd="0" presId="urn:microsoft.com/office/officeart/2009/3/layout/HorizontalOrganizationChart"/>
    <dgm:cxn modelId="{CF5F92E1-66EE-4B27-A9E7-E5B42C9B03C4}" type="presParOf" srcId="{81539BA2-127C-4AC4-8F5F-50C26C8870E3}" destId="{F7588CD7-3F05-47E5-83D1-789C064490DE}" srcOrd="2" destOrd="0" presId="urn:microsoft.com/office/officeart/2009/3/layout/HorizontalOrganizationChart"/>
    <dgm:cxn modelId="{33E81C3F-F475-485B-B80B-B31702DF126A}" type="presParOf" srcId="{E82E04FE-384F-48F8-A553-5A6B0D51AF94}" destId="{10ABE218-2C23-4809-A77B-8700B016F37A}" srcOrd="2" destOrd="0" presId="urn:microsoft.com/office/officeart/2009/3/layout/HorizontalOrganizationChart"/>
    <dgm:cxn modelId="{311BFC27-9CE5-40DA-AF95-8035CD3B97BE}" type="presParOf" srcId="{E82E04FE-384F-48F8-A553-5A6B0D51AF94}" destId="{F27EF8CF-E4C8-436B-8B10-D78B750969EF}" srcOrd="3" destOrd="0" presId="urn:microsoft.com/office/officeart/2009/3/layout/HorizontalOrganizationChart"/>
    <dgm:cxn modelId="{911869B3-E98B-4AD0-942B-EB19A7A074A3}" type="presParOf" srcId="{F27EF8CF-E4C8-436B-8B10-D78B750969EF}" destId="{5884FF33-C5E5-4DF7-AF36-CF92575FD039}" srcOrd="0" destOrd="0" presId="urn:microsoft.com/office/officeart/2009/3/layout/HorizontalOrganizationChart"/>
    <dgm:cxn modelId="{9D840019-2F21-4672-A11A-E5BC6ABDE310}" type="presParOf" srcId="{5884FF33-C5E5-4DF7-AF36-CF92575FD039}" destId="{773CD6F0-218A-4344-B5F5-3B9060E3AE5A}" srcOrd="0" destOrd="0" presId="urn:microsoft.com/office/officeart/2009/3/layout/HorizontalOrganizationChart"/>
    <dgm:cxn modelId="{22236EB6-A574-4DB3-829F-F0562EACC7A4}" type="presParOf" srcId="{5884FF33-C5E5-4DF7-AF36-CF92575FD039}" destId="{2B7EAE2E-53C3-4F3E-9B9F-9B045ED73B48}" srcOrd="1" destOrd="0" presId="urn:microsoft.com/office/officeart/2009/3/layout/HorizontalOrganizationChart"/>
    <dgm:cxn modelId="{21C9D7F1-6256-4DF9-8D8D-FAB6CA6AF06D}" type="presParOf" srcId="{F27EF8CF-E4C8-436B-8B10-D78B750969EF}" destId="{E3E36849-0E1E-4B55-949B-F47079A8C265}" srcOrd="1" destOrd="0" presId="urn:microsoft.com/office/officeart/2009/3/layout/HorizontalOrganizationChart"/>
    <dgm:cxn modelId="{FFE34104-A000-49F6-8100-E2B20ED8A323}" type="presParOf" srcId="{F27EF8CF-E4C8-436B-8B10-D78B750969EF}" destId="{BE1D88F5-4405-4C61-A893-D314932C5FBF}" srcOrd="2" destOrd="0" presId="urn:microsoft.com/office/officeart/2009/3/layout/HorizontalOrganizationChart"/>
    <dgm:cxn modelId="{736555BC-A544-40D9-9FCD-DF3C1F5EEB81}" type="presParOf" srcId="{E82E04FE-384F-48F8-A553-5A6B0D51AF94}" destId="{A9DADFD2-98D0-4A1A-B6E8-05A68FFE75B8}" srcOrd="4" destOrd="0" presId="urn:microsoft.com/office/officeart/2009/3/layout/HorizontalOrganizationChart"/>
    <dgm:cxn modelId="{22D5B166-7257-4133-A864-D1E3F176E208}" type="presParOf" srcId="{E82E04FE-384F-48F8-A553-5A6B0D51AF94}" destId="{86944AD1-20F8-4177-AF88-79FDD6940272}" srcOrd="5" destOrd="0" presId="urn:microsoft.com/office/officeart/2009/3/layout/HorizontalOrganizationChart"/>
    <dgm:cxn modelId="{6F9737C4-0AF1-47D3-ADAF-52E1DD9BA283}" type="presParOf" srcId="{86944AD1-20F8-4177-AF88-79FDD6940272}" destId="{46EA9774-29C0-4622-9222-CF3046BCFF45}" srcOrd="0" destOrd="0" presId="urn:microsoft.com/office/officeart/2009/3/layout/HorizontalOrganizationChart"/>
    <dgm:cxn modelId="{603B60D4-82D1-4D67-8772-20D215D80EA5}" type="presParOf" srcId="{46EA9774-29C0-4622-9222-CF3046BCFF45}" destId="{77E791FE-D055-402C-B7A8-74925A14727D}" srcOrd="0" destOrd="0" presId="urn:microsoft.com/office/officeart/2009/3/layout/HorizontalOrganizationChart"/>
    <dgm:cxn modelId="{09CF9F1B-9421-41ED-B777-CC9A45F3EA65}" type="presParOf" srcId="{46EA9774-29C0-4622-9222-CF3046BCFF45}" destId="{D0695536-ED1F-478C-8FFE-1645D0990A07}" srcOrd="1" destOrd="0" presId="urn:microsoft.com/office/officeart/2009/3/layout/HorizontalOrganizationChart"/>
    <dgm:cxn modelId="{F409E97C-AB6F-4245-BD5E-DCF7CAE224AD}" type="presParOf" srcId="{86944AD1-20F8-4177-AF88-79FDD6940272}" destId="{CFE44C81-B933-418A-8EAC-7C5D4D17FAE8}" srcOrd="1" destOrd="0" presId="urn:microsoft.com/office/officeart/2009/3/layout/HorizontalOrganizationChart"/>
    <dgm:cxn modelId="{5633D4CA-15C3-455F-9E3D-7D03EED7A7C1}" type="presParOf" srcId="{86944AD1-20F8-4177-AF88-79FDD6940272}" destId="{07C21F8E-8EEF-4397-AC34-A67D649BC4B0}" srcOrd="2" destOrd="0" presId="urn:microsoft.com/office/officeart/2009/3/layout/HorizontalOrganizationChart"/>
    <dgm:cxn modelId="{9937A88C-1DC3-4C96-B790-936D7AA59B72}" type="presParOf" srcId="{9EF7849F-C90B-483D-9674-7EA7512788C6}" destId="{26B4B83E-4FB4-43E0-8896-47F6975D87EF}"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7E05349-CA8D-4E9A-9671-1DBA7C2F1CA8}"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fr-FR"/>
        </a:p>
      </dgm:t>
    </dgm:pt>
    <dgm:pt modelId="{0D6DECE8-C3F8-4DDC-A462-045A5779629C}">
      <dgm:prSet phldrT="[Texte]" custT="1"/>
      <dgm:spPr/>
      <dgm:t>
        <a:bodyPr/>
        <a:lstStyle/>
        <a:p>
          <a:r>
            <a:rPr lang="fr-FR" sz="3200" b="1" dirty="0">
              <a:solidFill>
                <a:schemeClr val="bg1"/>
              </a:solidFill>
              <a:latin typeface="Arial" panose="020B0604020202020204" pitchFamily="34" charset="0"/>
              <a:ea typeface="Calibri" panose="020F0502020204030204" pitchFamily="34" charset="0"/>
              <a:cs typeface="Times New Roman" panose="02020603050405020304" pitchFamily="18" charset="0"/>
            </a:rPr>
            <a:t>Prévenir les conflits</a:t>
          </a:r>
          <a:endParaRPr lang="fr-FR" sz="3200" b="1" dirty="0">
            <a:solidFill>
              <a:schemeClr val="bg1"/>
            </a:solidFill>
          </a:endParaRPr>
        </a:p>
      </dgm:t>
    </dgm:pt>
    <dgm:pt modelId="{98B1A2AC-8771-42B3-BBE5-10E465773B12}" type="parTrans" cxnId="{334FA24D-4913-4033-8C9F-A4106DF1CAA1}">
      <dgm:prSet/>
      <dgm:spPr/>
      <dgm:t>
        <a:bodyPr/>
        <a:lstStyle/>
        <a:p>
          <a:endParaRPr lang="fr-FR"/>
        </a:p>
      </dgm:t>
    </dgm:pt>
    <dgm:pt modelId="{7768BECD-E566-42AF-94A6-6842603A6AC2}" type="sibTrans" cxnId="{334FA24D-4913-4033-8C9F-A4106DF1CAA1}">
      <dgm:prSet/>
      <dgm:spPr/>
      <dgm:t>
        <a:bodyPr/>
        <a:lstStyle/>
        <a:p>
          <a:endParaRPr lang="fr-FR"/>
        </a:p>
      </dgm:t>
    </dgm:pt>
    <dgm:pt modelId="{2246E440-BFE4-4DB1-BE93-4CBC08F695E4}">
      <dgm:prSet custT="1"/>
      <dgm:spPr/>
      <dgm:t>
        <a:bodyPr/>
        <a:lstStyle/>
        <a:p>
          <a:r>
            <a:rPr lang="fr-FR" sz="2000" b="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La neutralité</a:t>
          </a:r>
        </a:p>
        <a:p>
          <a:r>
            <a:rPr lang="fr-FR" sz="2000" dirty="0">
              <a:latin typeface="Arial" panose="020B0604020202020204" pitchFamily="34" charset="0"/>
              <a:ea typeface="Times New Roman" panose="02020603050405020304" pitchFamily="18" charset="0"/>
              <a:cs typeface="Times New Roman" panose="02020603050405020304" pitchFamily="18" charset="0"/>
            </a:rPr>
            <a:t>L’objectif n’est pas de juger, mais de comprendre ce qui oppose les personnes. Les résultats à atteindre priment sur les intérêts personnels.</a:t>
          </a:r>
        </a:p>
      </dgm:t>
    </dgm:pt>
    <dgm:pt modelId="{D2F8EF2D-95A0-4D66-B5FF-49D42A99B413}" type="parTrans" cxnId="{685F2C1D-2246-48C9-AEE4-21226ADB8E4C}">
      <dgm:prSet/>
      <dgm:spPr/>
      <dgm:t>
        <a:bodyPr/>
        <a:lstStyle/>
        <a:p>
          <a:endParaRPr lang="fr-FR"/>
        </a:p>
      </dgm:t>
    </dgm:pt>
    <dgm:pt modelId="{1A538112-A6B3-49D7-8DEB-653773B59FF0}" type="sibTrans" cxnId="{685F2C1D-2246-48C9-AEE4-21226ADB8E4C}">
      <dgm:prSet/>
      <dgm:spPr/>
      <dgm:t>
        <a:bodyPr/>
        <a:lstStyle/>
        <a:p>
          <a:endParaRPr lang="fr-FR"/>
        </a:p>
      </dgm:t>
    </dgm:pt>
    <dgm:pt modelId="{790C4694-FF2A-446A-8B0E-4087A36A1CD8}">
      <dgm:prSet custT="1"/>
      <dgm:spPr/>
      <dgm:t>
        <a:bodyPr/>
        <a:lstStyle/>
        <a:p>
          <a:r>
            <a:rPr lang="fr-FR" sz="2000" b="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Le désir de règlement</a:t>
          </a:r>
          <a:endParaRPr lang="fr-FR" sz="2000" dirty="0">
            <a:latin typeface="Arial" panose="020B0604020202020204" pitchFamily="34" charset="0"/>
            <a:ea typeface="Times New Roman" panose="02020603050405020304" pitchFamily="18" charset="0"/>
            <a:cs typeface="Times New Roman" panose="02020603050405020304" pitchFamily="18" charset="0"/>
          </a:endParaRPr>
        </a:p>
        <a:p>
          <a:r>
            <a:rPr lang="fr-FR" sz="2000" dirty="0">
              <a:latin typeface="Arial" panose="020B0604020202020204" pitchFamily="34" charset="0"/>
              <a:ea typeface="Times New Roman" panose="02020603050405020304" pitchFamily="18" charset="0"/>
              <a:cs typeface="Times New Roman" panose="02020603050405020304" pitchFamily="18" charset="0"/>
            </a:rPr>
            <a:t>La volonté de résoudre le conflit doit  être partagée par tous. La recherche de solution en sera plus efficace. Les chances de succès du règlement du conflit sont directement proportionnelles à l’importance accordée à la situation.</a:t>
          </a:r>
        </a:p>
      </dgm:t>
    </dgm:pt>
    <dgm:pt modelId="{EA2930CB-42ED-4F48-A76A-3225B959A50C}" type="parTrans" cxnId="{E2FF8D20-7B45-40A5-8BA8-FEBDF4E67400}">
      <dgm:prSet/>
      <dgm:spPr/>
      <dgm:t>
        <a:bodyPr/>
        <a:lstStyle/>
        <a:p>
          <a:endParaRPr lang="fr-FR"/>
        </a:p>
      </dgm:t>
    </dgm:pt>
    <dgm:pt modelId="{6A130484-E6FC-4E44-9A3A-D49A800862B4}" type="sibTrans" cxnId="{E2FF8D20-7B45-40A5-8BA8-FEBDF4E67400}">
      <dgm:prSet/>
      <dgm:spPr/>
      <dgm:t>
        <a:bodyPr/>
        <a:lstStyle/>
        <a:p>
          <a:endParaRPr lang="fr-FR"/>
        </a:p>
      </dgm:t>
    </dgm:pt>
    <dgm:pt modelId="{479763AF-767E-420F-82D3-737DDE915EFE}">
      <dgm:prSet custT="1"/>
      <dgm:spPr/>
      <dgm:t>
        <a:bodyPr/>
        <a:lstStyle/>
        <a:p>
          <a:r>
            <a:rPr lang="fr-FR" sz="2000" b="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L’utilisation des faits</a:t>
          </a:r>
          <a:endParaRPr lang="fr-FR" sz="2000" dirty="0">
            <a:latin typeface="Arial" panose="020B0604020202020204" pitchFamily="34" charset="0"/>
            <a:ea typeface="Times New Roman" panose="02020603050405020304" pitchFamily="18" charset="0"/>
            <a:cs typeface="Times New Roman" panose="02020603050405020304" pitchFamily="18" charset="0"/>
          </a:endParaRPr>
        </a:p>
        <a:p>
          <a:r>
            <a:rPr lang="fr-FR" sz="2000" dirty="0">
              <a:latin typeface="Arial" panose="020B0604020202020204" pitchFamily="34" charset="0"/>
              <a:ea typeface="Times New Roman" panose="02020603050405020304" pitchFamily="18" charset="0"/>
              <a:cs typeface="Times New Roman" panose="02020603050405020304" pitchFamily="18" charset="0"/>
            </a:rPr>
            <a:t> L’analyse des causes du conflit doit se focaliser sur les faits et pas sur le ressenti ou la perception émotionnelle que les gens en ont. C’est la meilleure arme contre les différences de perception. </a:t>
          </a:r>
        </a:p>
      </dgm:t>
    </dgm:pt>
    <dgm:pt modelId="{9879DB95-A028-4B42-A3BA-733DFBAB2CCE}" type="parTrans" cxnId="{84CC771E-3F68-4304-8B4B-77377E946E27}">
      <dgm:prSet/>
      <dgm:spPr/>
      <dgm:t>
        <a:bodyPr/>
        <a:lstStyle/>
        <a:p>
          <a:endParaRPr lang="fr-FR"/>
        </a:p>
      </dgm:t>
    </dgm:pt>
    <dgm:pt modelId="{056E3A82-A0AC-476E-9EE8-93CD54D1EC7B}" type="sibTrans" cxnId="{84CC771E-3F68-4304-8B4B-77377E946E27}">
      <dgm:prSet/>
      <dgm:spPr/>
      <dgm:t>
        <a:bodyPr/>
        <a:lstStyle/>
        <a:p>
          <a:endParaRPr lang="fr-FR"/>
        </a:p>
      </dgm:t>
    </dgm:pt>
    <dgm:pt modelId="{3C0EF9CB-4D40-46C1-8F1B-68D11B2E8DA4}" type="pres">
      <dgm:prSet presAssocID="{87E05349-CA8D-4E9A-9671-1DBA7C2F1CA8}" presName="Name0" presStyleCnt="0">
        <dgm:presLayoutVars>
          <dgm:chPref val="1"/>
          <dgm:dir/>
          <dgm:animOne val="branch"/>
          <dgm:animLvl val="lvl"/>
          <dgm:resizeHandles/>
        </dgm:presLayoutVars>
      </dgm:prSet>
      <dgm:spPr/>
    </dgm:pt>
    <dgm:pt modelId="{5770488E-AB18-4283-8AF0-31C3E65BFAD6}" type="pres">
      <dgm:prSet presAssocID="{0D6DECE8-C3F8-4DDC-A462-045A5779629C}" presName="vertOne" presStyleCnt="0"/>
      <dgm:spPr/>
    </dgm:pt>
    <dgm:pt modelId="{EA68FB43-6778-47E6-8BC1-67F1082CFC8A}" type="pres">
      <dgm:prSet presAssocID="{0D6DECE8-C3F8-4DDC-A462-045A5779629C}" presName="txOne" presStyleLbl="node0" presStyleIdx="0" presStyleCnt="1" custScaleY="25658">
        <dgm:presLayoutVars>
          <dgm:chPref val="3"/>
        </dgm:presLayoutVars>
      </dgm:prSet>
      <dgm:spPr/>
    </dgm:pt>
    <dgm:pt modelId="{C17C5BDC-0836-412E-A226-B3ED6F2138D0}" type="pres">
      <dgm:prSet presAssocID="{0D6DECE8-C3F8-4DDC-A462-045A5779629C}" presName="parTransOne" presStyleCnt="0"/>
      <dgm:spPr/>
    </dgm:pt>
    <dgm:pt modelId="{28597977-6F5B-46B2-AA95-66EBB6854931}" type="pres">
      <dgm:prSet presAssocID="{0D6DECE8-C3F8-4DDC-A462-045A5779629C}" presName="horzOne" presStyleCnt="0"/>
      <dgm:spPr/>
    </dgm:pt>
    <dgm:pt modelId="{35DF65E0-0774-4322-86B3-515209AC7B96}" type="pres">
      <dgm:prSet presAssocID="{2246E440-BFE4-4DB1-BE93-4CBC08F695E4}" presName="vertTwo" presStyleCnt="0"/>
      <dgm:spPr/>
    </dgm:pt>
    <dgm:pt modelId="{094C612F-E9CB-45DD-94FB-7BB1D8C75C27}" type="pres">
      <dgm:prSet presAssocID="{2246E440-BFE4-4DB1-BE93-4CBC08F695E4}" presName="txTwo" presStyleLbl="node2" presStyleIdx="0" presStyleCnt="3" custScaleX="90154" custScaleY="107942">
        <dgm:presLayoutVars>
          <dgm:chPref val="3"/>
        </dgm:presLayoutVars>
      </dgm:prSet>
      <dgm:spPr/>
    </dgm:pt>
    <dgm:pt modelId="{045D6136-D8A4-4E2D-8B7A-CAB799C5203C}" type="pres">
      <dgm:prSet presAssocID="{2246E440-BFE4-4DB1-BE93-4CBC08F695E4}" presName="horzTwo" presStyleCnt="0"/>
      <dgm:spPr/>
    </dgm:pt>
    <dgm:pt modelId="{82174D87-55F8-4D40-846A-EF4F654FCD6B}" type="pres">
      <dgm:prSet presAssocID="{1A538112-A6B3-49D7-8DEB-653773B59FF0}" presName="sibSpaceTwo" presStyleCnt="0"/>
      <dgm:spPr/>
    </dgm:pt>
    <dgm:pt modelId="{85C9C562-C68F-4943-879C-47B8CFB3325D}" type="pres">
      <dgm:prSet presAssocID="{790C4694-FF2A-446A-8B0E-4087A36A1CD8}" presName="vertTwo" presStyleCnt="0"/>
      <dgm:spPr/>
    </dgm:pt>
    <dgm:pt modelId="{288F7728-36A7-4FB8-9E2B-086EE8AE19B7}" type="pres">
      <dgm:prSet presAssocID="{790C4694-FF2A-446A-8B0E-4087A36A1CD8}" presName="txTwo" presStyleLbl="node2" presStyleIdx="1" presStyleCnt="3" custScaleX="106544" custScaleY="107942">
        <dgm:presLayoutVars>
          <dgm:chPref val="3"/>
        </dgm:presLayoutVars>
      </dgm:prSet>
      <dgm:spPr/>
    </dgm:pt>
    <dgm:pt modelId="{59117A92-03A5-4A40-A86C-469EE0FADDAF}" type="pres">
      <dgm:prSet presAssocID="{790C4694-FF2A-446A-8B0E-4087A36A1CD8}" presName="horzTwo" presStyleCnt="0"/>
      <dgm:spPr/>
    </dgm:pt>
    <dgm:pt modelId="{443F4040-9373-41AC-8C4F-91D46894612A}" type="pres">
      <dgm:prSet presAssocID="{6A130484-E6FC-4E44-9A3A-D49A800862B4}" presName="sibSpaceTwo" presStyleCnt="0"/>
      <dgm:spPr/>
    </dgm:pt>
    <dgm:pt modelId="{0669EC0E-F4C5-47E8-9928-DB330A751712}" type="pres">
      <dgm:prSet presAssocID="{479763AF-767E-420F-82D3-737DDE915EFE}" presName="vertTwo" presStyleCnt="0"/>
      <dgm:spPr/>
    </dgm:pt>
    <dgm:pt modelId="{E45A6FC3-3B53-407F-85A7-80CACF294BA2}" type="pres">
      <dgm:prSet presAssocID="{479763AF-767E-420F-82D3-737DDE915EFE}" presName="txTwo" presStyleLbl="node2" presStyleIdx="2" presStyleCnt="3" custScaleY="107942">
        <dgm:presLayoutVars>
          <dgm:chPref val="3"/>
        </dgm:presLayoutVars>
      </dgm:prSet>
      <dgm:spPr/>
    </dgm:pt>
    <dgm:pt modelId="{4AFD9D0A-75A3-479F-B7B8-A98E75CD1CD2}" type="pres">
      <dgm:prSet presAssocID="{479763AF-767E-420F-82D3-737DDE915EFE}" presName="horzTwo" presStyleCnt="0"/>
      <dgm:spPr/>
    </dgm:pt>
  </dgm:ptLst>
  <dgm:cxnLst>
    <dgm:cxn modelId="{6588410E-7DA7-4B02-9C62-80E49E63AC4E}" type="presOf" srcId="{87E05349-CA8D-4E9A-9671-1DBA7C2F1CA8}" destId="{3C0EF9CB-4D40-46C1-8F1B-68D11B2E8DA4}" srcOrd="0" destOrd="0" presId="urn:microsoft.com/office/officeart/2005/8/layout/hierarchy4"/>
    <dgm:cxn modelId="{F0DB8D10-69C5-40A5-BA33-E6F45CE344E8}" type="presOf" srcId="{0D6DECE8-C3F8-4DDC-A462-045A5779629C}" destId="{EA68FB43-6778-47E6-8BC1-67F1082CFC8A}" srcOrd="0" destOrd="0" presId="urn:microsoft.com/office/officeart/2005/8/layout/hierarchy4"/>
    <dgm:cxn modelId="{685F2C1D-2246-48C9-AEE4-21226ADB8E4C}" srcId="{0D6DECE8-C3F8-4DDC-A462-045A5779629C}" destId="{2246E440-BFE4-4DB1-BE93-4CBC08F695E4}" srcOrd="0" destOrd="0" parTransId="{D2F8EF2D-95A0-4D66-B5FF-49D42A99B413}" sibTransId="{1A538112-A6B3-49D7-8DEB-653773B59FF0}"/>
    <dgm:cxn modelId="{84CC771E-3F68-4304-8B4B-77377E946E27}" srcId="{0D6DECE8-C3F8-4DDC-A462-045A5779629C}" destId="{479763AF-767E-420F-82D3-737DDE915EFE}" srcOrd="2" destOrd="0" parTransId="{9879DB95-A028-4B42-A3BA-733DFBAB2CCE}" sibTransId="{056E3A82-A0AC-476E-9EE8-93CD54D1EC7B}"/>
    <dgm:cxn modelId="{E2FF8D20-7B45-40A5-8BA8-FEBDF4E67400}" srcId="{0D6DECE8-C3F8-4DDC-A462-045A5779629C}" destId="{790C4694-FF2A-446A-8B0E-4087A36A1CD8}" srcOrd="1" destOrd="0" parTransId="{EA2930CB-42ED-4F48-A76A-3225B959A50C}" sibTransId="{6A130484-E6FC-4E44-9A3A-D49A800862B4}"/>
    <dgm:cxn modelId="{334FA24D-4913-4033-8C9F-A4106DF1CAA1}" srcId="{87E05349-CA8D-4E9A-9671-1DBA7C2F1CA8}" destId="{0D6DECE8-C3F8-4DDC-A462-045A5779629C}" srcOrd="0" destOrd="0" parTransId="{98B1A2AC-8771-42B3-BBE5-10E465773B12}" sibTransId="{7768BECD-E566-42AF-94A6-6842603A6AC2}"/>
    <dgm:cxn modelId="{433E8D73-A6F1-453C-8AAF-9C651FCA2A84}" type="presOf" srcId="{479763AF-767E-420F-82D3-737DDE915EFE}" destId="{E45A6FC3-3B53-407F-85A7-80CACF294BA2}" srcOrd="0" destOrd="0" presId="urn:microsoft.com/office/officeart/2005/8/layout/hierarchy4"/>
    <dgm:cxn modelId="{8CE35080-EE45-4CE3-8524-4E4D0BC2A339}" type="presOf" srcId="{2246E440-BFE4-4DB1-BE93-4CBC08F695E4}" destId="{094C612F-E9CB-45DD-94FB-7BB1D8C75C27}" srcOrd="0" destOrd="0" presId="urn:microsoft.com/office/officeart/2005/8/layout/hierarchy4"/>
    <dgm:cxn modelId="{F006C7E5-195A-45CB-AE48-46CBDDA92669}" type="presOf" srcId="{790C4694-FF2A-446A-8B0E-4087A36A1CD8}" destId="{288F7728-36A7-4FB8-9E2B-086EE8AE19B7}" srcOrd="0" destOrd="0" presId="urn:microsoft.com/office/officeart/2005/8/layout/hierarchy4"/>
    <dgm:cxn modelId="{6C97BCFA-05CD-4C1A-A8D5-089A99000EF2}" type="presParOf" srcId="{3C0EF9CB-4D40-46C1-8F1B-68D11B2E8DA4}" destId="{5770488E-AB18-4283-8AF0-31C3E65BFAD6}" srcOrd="0" destOrd="0" presId="urn:microsoft.com/office/officeart/2005/8/layout/hierarchy4"/>
    <dgm:cxn modelId="{7A2CB803-CFC5-494B-9601-FDD58FC9688F}" type="presParOf" srcId="{5770488E-AB18-4283-8AF0-31C3E65BFAD6}" destId="{EA68FB43-6778-47E6-8BC1-67F1082CFC8A}" srcOrd="0" destOrd="0" presId="urn:microsoft.com/office/officeart/2005/8/layout/hierarchy4"/>
    <dgm:cxn modelId="{DDF6B430-F51D-4AAC-BAF6-3FB4FD6A4843}" type="presParOf" srcId="{5770488E-AB18-4283-8AF0-31C3E65BFAD6}" destId="{C17C5BDC-0836-412E-A226-B3ED6F2138D0}" srcOrd="1" destOrd="0" presId="urn:microsoft.com/office/officeart/2005/8/layout/hierarchy4"/>
    <dgm:cxn modelId="{F67DFBCA-4F51-410C-B054-ADDBC152DFFE}" type="presParOf" srcId="{5770488E-AB18-4283-8AF0-31C3E65BFAD6}" destId="{28597977-6F5B-46B2-AA95-66EBB6854931}" srcOrd="2" destOrd="0" presId="urn:microsoft.com/office/officeart/2005/8/layout/hierarchy4"/>
    <dgm:cxn modelId="{1B45B947-D5CA-4105-84A4-0E867BA0A841}" type="presParOf" srcId="{28597977-6F5B-46B2-AA95-66EBB6854931}" destId="{35DF65E0-0774-4322-86B3-515209AC7B96}" srcOrd="0" destOrd="0" presId="urn:microsoft.com/office/officeart/2005/8/layout/hierarchy4"/>
    <dgm:cxn modelId="{F09E45A6-B455-4CF7-BD98-8EAA73BDBCB3}" type="presParOf" srcId="{35DF65E0-0774-4322-86B3-515209AC7B96}" destId="{094C612F-E9CB-45DD-94FB-7BB1D8C75C27}" srcOrd="0" destOrd="0" presId="urn:microsoft.com/office/officeart/2005/8/layout/hierarchy4"/>
    <dgm:cxn modelId="{E5A079CE-A7FC-4008-8719-594224B20961}" type="presParOf" srcId="{35DF65E0-0774-4322-86B3-515209AC7B96}" destId="{045D6136-D8A4-4E2D-8B7A-CAB799C5203C}" srcOrd="1" destOrd="0" presId="urn:microsoft.com/office/officeart/2005/8/layout/hierarchy4"/>
    <dgm:cxn modelId="{42636BEB-C13B-4AAA-BA7C-1DDA4EFDA4E9}" type="presParOf" srcId="{28597977-6F5B-46B2-AA95-66EBB6854931}" destId="{82174D87-55F8-4D40-846A-EF4F654FCD6B}" srcOrd="1" destOrd="0" presId="urn:microsoft.com/office/officeart/2005/8/layout/hierarchy4"/>
    <dgm:cxn modelId="{6FB7523C-2383-4788-BE0D-6BD2FAA2F956}" type="presParOf" srcId="{28597977-6F5B-46B2-AA95-66EBB6854931}" destId="{85C9C562-C68F-4943-879C-47B8CFB3325D}" srcOrd="2" destOrd="0" presId="urn:microsoft.com/office/officeart/2005/8/layout/hierarchy4"/>
    <dgm:cxn modelId="{100484FF-CDC6-433F-BD6C-C47DE8646BE1}" type="presParOf" srcId="{85C9C562-C68F-4943-879C-47B8CFB3325D}" destId="{288F7728-36A7-4FB8-9E2B-086EE8AE19B7}" srcOrd="0" destOrd="0" presId="urn:microsoft.com/office/officeart/2005/8/layout/hierarchy4"/>
    <dgm:cxn modelId="{0E84D299-4DD2-46F5-AE1C-962CFFA39E69}" type="presParOf" srcId="{85C9C562-C68F-4943-879C-47B8CFB3325D}" destId="{59117A92-03A5-4A40-A86C-469EE0FADDAF}" srcOrd="1" destOrd="0" presId="urn:microsoft.com/office/officeart/2005/8/layout/hierarchy4"/>
    <dgm:cxn modelId="{6A8052FC-D2C6-48F5-92A5-3DA6E0402FFC}" type="presParOf" srcId="{28597977-6F5B-46B2-AA95-66EBB6854931}" destId="{443F4040-9373-41AC-8C4F-91D46894612A}" srcOrd="3" destOrd="0" presId="urn:microsoft.com/office/officeart/2005/8/layout/hierarchy4"/>
    <dgm:cxn modelId="{9FD13750-291F-4616-8DEA-16284E6F5689}" type="presParOf" srcId="{28597977-6F5B-46B2-AA95-66EBB6854931}" destId="{0669EC0E-F4C5-47E8-9928-DB330A751712}" srcOrd="4" destOrd="0" presId="urn:microsoft.com/office/officeart/2005/8/layout/hierarchy4"/>
    <dgm:cxn modelId="{E3AD928C-72B3-4DBC-AC68-31940FCF3DCD}" type="presParOf" srcId="{0669EC0E-F4C5-47E8-9928-DB330A751712}" destId="{E45A6FC3-3B53-407F-85A7-80CACF294BA2}" srcOrd="0" destOrd="0" presId="urn:microsoft.com/office/officeart/2005/8/layout/hierarchy4"/>
    <dgm:cxn modelId="{13376961-E744-40E3-9CB7-3C3437246EB1}" type="presParOf" srcId="{0669EC0E-F4C5-47E8-9928-DB330A751712}" destId="{4AFD9D0A-75A3-479F-B7B8-A98E75CD1CD2}"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A22092-B553-4312-9C77-79E790154E79}">
      <dsp:nvSpPr>
        <dsp:cNvPr id="0" name=""/>
        <dsp:cNvSpPr/>
      </dsp:nvSpPr>
      <dsp:spPr>
        <a:xfrm>
          <a:off x="5393426" y="1592477"/>
          <a:ext cx="2848503" cy="668483"/>
        </a:xfrm>
        <a:custGeom>
          <a:avLst/>
          <a:gdLst/>
          <a:ahLst/>
          <a:cxnLst/>
          <a:rect l="0" t="0" r="0" b="0"/>
          <a:pathLst>
            <a:path>
              <a:moveTo>
                <a:pt x="0" y="0"/>
              </a:moveTo>
              <a:lnTo>
                <a:pt x="0" y="334241"/>
              </a:lnTo>
              <a:lnTo>
                <a:pt x="2848503" y="334241"/>
              </a:lnTo>
              <a:lnTo>
                <a:pt x="2848503" y="66848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4762BA-905F-446A-9E24-2AAE0B3F84FC}">
      <dsp:nvSpPr>
        <dsp:cNvPr id="0" name=""/>
        <dsp:cNvSpPr/>
      </dsp:nvSpPr>
      <dsp:spPr>
        <a:xfrm>
          <a:off x="2544923" y="1592477"/>
          <a:ext cx="2848503" cy="668483"/>
        </a:xfrm>
        <a:custGeom>
          <a:avLst/>
          <a:gdLst/>
          <a:ahLst/>
          <a:cxnLst/>
          <a:rect l="0" t="0" r="0" b="0"/>
          <a:pathLst>
            <a:path>
              <a:moveTo>
                <a:pt x="2848503" y="0"/>
              </a:moveTo>
              <a:lnTo>
                <a:pt x="2848503" y="334241"/>
              </a:lnTo>
              <a:lnTo>
                <a:pt x="0" y="334241"/>
              </a:lnTo>
              <a:lnTo>
                <a:pt x="0" y="66848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2E16F1-8DB5-46AF-9759-F8B671469B37}">
      <dsp:nvSpPr>
        <dsp:cNvPr id="0" name=""/>
        <dsp:cNvSpPr/>
      </dsp:nvSpPr>
      <dsp:spPr>
        <a:xfrm>
          <a:off x="2275142" y="850"/>
          <a:ext cx="6236567" cy="159162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dirty="0">
              <a:latin typeface="Arial" panose="020B0604020202020204" pitchFamily="34" charset="0"/>
              <a:ea typeface="Calibri" panose="020F0502020204030204" pitchFamily="34" charset="0"/>
              <a:cs typeface="Times New Roman" panose="02020603050405020304" pitchFamily="18" charset="0"/>
            </a:rPr>
            <a:t>Il faut identifier les signes qui indiquent l’apparition d’un conflit et de tensions entre des individus</a:t>
          </a:r>
          <a:endParaRPr lang="fr-FR" sz="2400" b="1" kern="1200" dirty="0"/>
        </a:p>
      </dsp:txBody>
      <dsp:txXfrm>
        <a:off x="2275142" y="850"/>
        <a:ext cx="6236567" cy="1591627"/>
      </dsp:txXfrm>
    </dsp:sp>
    <dsp:sp modelId="{FAA857B2-90B8-4701-800F-B1E2086F3246}">
      <dsp:nvSpPr>
        <dsp:cNvPr id="0" name=""/>
        <dsp:cNvSpPr/>
      </dsp:nvSpPr>
      <dsp:spPr>
        <a:xfrm>
          <a:off x="30662" y="2260960"/>
          <a:ext cx="5028522" cy="159162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kern="1200" dirty="0">
              <a:solidFill>
                <a:srgbClr val="FF0000"/>
              </a:solidFill>
              <a:latin typeface="Arial" panose="020B0604020202020204" pitchFamily="34" charset="0"/>
              <a:ea typeface="Calibri" panose="020F0502020204030204" pitchFamily="34" charset="0"/>
              <a:cs typeface="Times New Roman" panose="02020603050405020304" pitchFamily="18" charset="0"/>
            </a:rPr>
            <a:t>Des gens qui ne parlent plus, qui ne disent plus bonjour, des absences, des refus de coopérer</a:t>
          </a:r>
        </a:p>
      </dsp:txBody>
      <dsp:txXfrm>
        <a:off x="30662" y="2260960"/>
        <a:ext cx="5028522" cy="1591627"/>
      </dsp:txXfrm>
    </dsp:sp>
    <dsp:sp modelId="{AB38473F-2FD7-4BDD-A70A-506534D98E42}">
      <dsp:nvSpPr>
        <dsp:cNvPr id="0" name=""/>
        <dsp:cNvSpPr/>
      </dsp:nvSpPr>
      <dsp:spPr>
        <a:xfrm>
          <a:off x="5727668" y="2260960"/>
          <a:ext cx="5028522" cy="159162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kern="1200">
              <a:solidFill>
                <a:srgbClr val="FF0000"/>
              </a:solidFill>
              <a:latin typeface="Arial" panose="020B0604020202020204" pitchFamily="34" charset="0"/>
              <a:ea typeface="Calibri" panose="020F0502020204030204" pitchFamily="34" charset="0"/>
              <a:cs typeface="Times New Roman" panose="02020603050405020304" pitchFamily="18" charset="0"/>
            </a:rPr>
            <a:t>Des gens qui s’évitent, qui ne sourient plus, des bras croisés, des yeux baissés, qui s’assoient loin de vous ou du groupe. </a:t>
          </a:r>
          <a:endParaRPr lang="fr-FR" sz="2400" kern="1200" dirty="0">
            <a:solidFill>
              <a:srgbClr val="FF0000"/>
            </a:solidFill>
            <a:latin typeface="Arial" panose="020B0604020202020204" pitchFamily="34" charset="0"/>
            <a:ea typeface="Calibri" panose="020F0502020204030204" pitchFamily="34" charset="0"/>
            <a:cs typeface="Times New Roman" panose="02020603050405020304" pitchFamily="18" charset="0"/>
          </a:endParaRPr>
        </a:p>
      </dsp:txBody>
      <dsp:txXfrm>
        <a:off x="5727668" y="2260960"/>
        <a:ext cx="5028522" cy="15916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ED3D0E-C235-4957-8589-F423C55555F8}">
      <dsp:nvSpPr>
        <dsp:cNvPr id="0" name=""/>
        <dsp:cNvSpPr/>
      </dsp:nvSpPr>
      <dsp:spPr>
        <a:xfrm>
          <a:off x="893942" y="3074438"/>
          <a:ext cx="528625" cy="2595685"/>
        </a:xfrm>
        <a:custGeom>
          <a:avLst/>
          <a:gdLst/>
          <a:ahLst/>
          <a:cxnLst/>
          <a:rect l="0" t="0" r="0" b="0"/>
          <a:pathLst>
            <a:path>
              <a:moveTo>
                <a:pt x="0" y="0"/>
              </a:moveTo>
              <a:lnTo>
                <a:pt x="264312" y="0"/>
              </a:lnTo>
              <a:lnTo>
                <a:pt x="264312" y="2595685"/>
              </a:lnTo>
              <a:lnTo>
                <a:pt x="528625" y="259568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fr-FR" sz="900" kern="1200"/>
        </a:p>
      </dsp:txBody>
      <dsp:txXfrm>
        <a:off x="1092031" y="4306056"/>
        <a:ext cx="132448" cy="132448"/>
      </dsp:txXfrm>
    </dsp:sp>
    <dsp:sp modelId="{95D02F8F-3C28-4E43-BA13-248C2E6A4A05}">
      <dsp:nvSpPr>
        <dsp:cNvPr id="0" name=""/>
        <dsp:cNvSpPr/>
      </dsp:nvSpPr>
      <dsp:spPr>
        <a:xfrm>
          <a:off x="893942" y="3074438"/>
          <a:ext cx="528625" cy="1519617"/>
        </a:xfrm>
        <a:custGeom>
          <a:avLst/>
          <a:gdLst/>
          <a:ahLst/>
          <a:cxnLst/>
          <a:rect l="0" t="0" r="0" b="0"/>
          <a:pathLst>
            <a:path>
              <a:moveTo>
                <a:pt x="0" y="0"/>
              </a:moveTo>
              <a:lnTo>
                <a:pt x="264312" y="0"/>
              </a:lnTo>
              <a:lnTo>
                <a:pt x="264312" y="1519617"/>
              </a:lnTo>
              <a:lnTo>
                <a:pt x="528625" y="151961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1118032" y="3794023"/>
        <a:ext cx="80446" cy="80446"/>
      </dsp:txXfrm>
    </dsp:sp>
    <dsp:sp modelId="{E1537EEF-930D-4F6A-88DD-770A8E852321}">
      <dsp:nvSpPr>
        <dsp:cNvPr id="0" name=""/>
        <dsp:cNvSpPr/>
      </dsp:nvSpPr>
      <dsp:spPr>
        <a:xfrm>
          <a:off x="893942" y="3074438"/>
          <a:ext cx="528625" cy="481395"/>
        </a:xfrm>
        <a:custGeom>
          <a:avLst/>
          <a:gdLst/>
          <a:ahLst/>
          <a:cxnLst/>
          <a:rect l="0" t="0" r="0" b="0"/>
          <a:pathLst>
            <a:path>
              <a:moveTo>
                <a:pt x="0" y="0"/>
              </a:moveTo>
              <a:lnTo>
                <a:pt x="264312" y="0"/>
              </a:lnTo>
              <a:lnTo>
                <a:pt x="264312" y="481395"/>
              </a:lnTo>
              <a:lnTo>
                <a:pt x="528625" y="48139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1140381" y="3297261"/>
        <a:ext cx="35748" cy="35748"/>
      </dsp:txXfrm>
    </dsp:sp>
    <dsp:sp modelId="{9CBC275D-2EE7-44C9-8F15-506FAAE03A19}">
      <dsp:nvSpPr>
        <dsp:cNvPr id="0" name=""/>
        <dsp:cNvSpPr/>
      </dsp:nvSpPr>
      <dsp:spPr>
        <a:xfrm>
          <a:off x="893942" y="2471083"/>
          <a:ext cx="528625" cy="603354"/>
        </a:xfrm>
        <a:custGeom>
          <a:avLst/>
          <a:gdLst/>
          <a:ahLst/>
          <a:cxnLst/>
          <a:rect l="0" t="0" r="0" b="0"/>
          <a:pathLst>
            <a:path>
              <a:moveTo>
                <a:pt x="0" y="603354"/>
              </a:moveTo>
              <a:lnTo>
                <a:pt x="264312" y="603354"/>
              </a:lnTo>
              <a:lnTo>
                <a:pt x="264312" y="0"/>
              </a:lnTo>
              <a:lnTo>
                <a:pt x="528625"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1138201" y="2752706"/>
        <a:ext cx="40108" cy="40108"/>
      </dsp:txXfrm>
    </dsp:sp>
    <dsp:sp modelId="{1D1C47E0-4E28-4C69-91BF-6CDC1F2BA664}">
      <dsp:nvSpPr>
        <dsp:cNvPr id="0" name=""/>
        <dsp:cNvSpPr/>
      </dsp:nvSpPr>
      <dsp:spPr>
        <a:xfrm>
          <a:off x="893942" y="1463793"/>
          <a:ext cx="528625" cy="1610644"/>
        </a:xfrm>
        <a:custGeom>
          <a:avLst/>
          <a:gdLst/>
          <a:ahLst/>
          <a:cxnLst/>
          <a:rect l="0" t="0" r="0" b="0"/>
          <a:pathLst>
            <a:path>
              <a:moveTo>
                <a:pt x="0" y="1610644"/>
              </a:moveTo>
              <a:lnTo>
                <a:pt x="264312" y="1610644"/>
              </a:lnTo>
              <a:lnTo>
                <a:pt x="264312" y="0"/>
              </a:lnTo>
              <a:lnTo>
                <a:pt x="528625"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fr-FR" sz="600" kern="1200"/>
        </a:p>
      </dsp:txBody>
      <dsp:txXfrm>
        <a:off x="1115876" y="2226736"/>
        <a:ext cx="84758" cy="84758"/>
      </dsp:txXfrm>
    </dsp:sp>
    <dsp:sp modelId="{93683005-00B1-4C2A-9FBB-F2FA38DDF1A4}">
      <dsp:nvSpPr>
        <dsp:cNvPr id="0" name=""/>
        <dsp:cNvSpPr/>
      </dsp:nvSpPr>
      <dsp:spPr>
        <a:xfrm>
          <a:off x="893942" y="456503"/>
          <a:ext cx="528625" cy="2617934"/>
        </a:xfrm>
        <a:custGeom>
          <a:avLst/>
          <a:gdLst/>
          <a:ahLst/>
          <a:cxnLst/>
          <a:rect l="0" t="0" r="0" b="0"/>
          <a:pathLst>
            <a:path>
              <a:moveTo>
                <a:pt x="0" y="2617934"/>
              </a:moveTo>
              <a:lnTo>
                <a:pt x="264312" y="2617934"/>
              </a:lnTo>
              <a:lnTo>
                <a:pt x="264312" y="0"/>
              </a:lnTo>
              <a:lnTo>
                <a:pt x="528625"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fr-FR" sz="900" kern="1200"/>
        </a:p>
      </dsp:txBody>
      <dsp:txXfrm>
        <a:off x="1091486" y="1698701"/>
        <a:ext cx="133538" cy="133538"/>
      </dsp:txXfrm>
    </dsp:sp>
    <dsp:sp modelId="{38151416-8115-45D6-9EA8-5AE7A966D633}">
      <dsp:nvSpPr>
        <dsp:cNvPr id="0" name=""/>
        <dsp:cNvSpPr/>
      </dsp:nvSpPr>
      <dsp:spPr>
        <a:xfrm rot="16200000">
          <a:off x="-1629583" y="2671522"/>
          <a:ext cx="4241220" cy="80583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r-FR" sz="2800" kern="1200" dirty="0">
              <a:latin typeface="Arial" panose="020B0604020202020204" pitchFamily="34" charset="0"/>
              <a:ea typeface="Calibri" panose="020F0502020204030204" pitchFamily="34" charset="0"/>
              <a:cs typeface="Times New Roman" panose="02020603050405020304" pitchFamily="18" charset="0"/>
            </a:rPr>
            <a:t>Sources des conflits</a:t>
          </a:r>
          <a:endParaRPr lang="fr-FR" sz="2800" kern="1200" dirty="0"/>
        </a:p>
      </dsp:txBody>
      <dsp:txXfrm>
        <a:off x="-1629583" y="2671522"/>
        <a:ext cx="4241220" cy="805831"/>
      </dsp:txXfrm>
    </dsp:sp>
    <dsp:sp modelId="{C64E97D1-BBB4-4101-AB9D-648DA53BB16B}">
      <dsp:nvSpPr>
        <dsp:cNvPr id="0" name=""/>
        <dsp:cNvSpPr/>
      </dsp:nvSpPr>
      <dsp:spPr>
        <a:xfrm>
          <a:off x="1422568" y="53587"/>
          <a:ext cx="10199199" cy="80583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Le conflit de valeurs</a:t>
          </a:r>
          <a:r>
            <a:rPr lang="fr-FR" sz="20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surgit lorsqu'il y a incompatibilité dans les valeurs, les principes, les croyances des personnes </a:t>
          </a:r>
          <a:r>
            <a:rPr lang="fr-FR" sz="2000" i="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(religion, éthique, politique…)</a:t>
          </a:r>
        </a:p>
      </dsp:txBody>
      <dsp:txXfrm>
        <a:off x="1422568" y="53587"/>
        <a:ext cx="10199199" cy="805831"/>
      </dsp:txXfrm>
    </dsp:sp>
    <dsp:sp modelId="{5C8B446F-537C-4104-99E9-056C22841868}">
      <dsp:nvSpPr>
        <dsp:cNvPr id="0" name=""/>
        <dsp:cNvSpPr/>
      </dsp:nvSpPr>
      <dsp:spPr>
        <a:xfrm>
          <a:off x="1422568" y="1060877"/>
          <a:ext cx="10199199" cy="80583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Le conflit de pouvoir</a:t>
          </a:r>
          <a:r>
            <a:rPr lang="fr-FR" sz="20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se produit lorsque chaque partie désire maintenir ou accroître son influence dans une relation ou une organisation </a:t>
          </a:r>
          <a:r>
            <a:rPr lang="fr-FR" sz="2000" b="0" i="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(prise de décision…)</a:t>
          </a:r>
        </a:p>
      </dsp:txBody>
      <dsp:txXfrm>
        <a:off x="1422568" y="1060877"/>
        <a:ext cx="10199199" cy="805831"/>
      </dsp:txXfrm>
    </dsp:sp>
    <dsp:sp modelId="{C8B829B8-3A1C-426A-AA97-3F307BBBBD1B}">
      <dsp:nvSpPr>
        <dsp:cNvPr id="0" name=""/>
        <dsp:cNvSpPr/>
      </dsp:nvSpPr>
      <dsp:spPr>
        <a:xfrm>
          <a:off x="1422568" y="2068167"/>
          <a:ext cx="10199199" cy="80583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Le conflit économique</a:t>
          </a:r>
          <a:r>
            <a:rPr lang="fr-FR" sz="20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surgit lorsque des personnes ou des groupes rivalisent pour se partager des ressources limitées </a:t>
          </a:r>
          <a:r>
            <a:rPr lang="fr-FR" sz="2000" i="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(budget financier, ressources humaines...)</a:t>
          </a:r>
        </a:p>
      </dsp:txBody>
      <dsp:txXfrm>
        <a:off x="1422568" y="2068167"/>
        <a:ext cx="10199199" cy="805831"/>
      </dsp:txXfrm>
    </dsp:sp>
    <dsp:sp modelId="{1F606FDA-CE0C-4914-BB8C-76D02BD51572}">
      <dsp:nvSpPr>
        <dsp:cNvPr id="0" name=""/>
        <dsp:cNvSpPr/>
      </dsp:nvSpPr>
      <dsp:spPr>
        <a:xfrm>
          <a:off x="1422568" y="3075457"/>
          <a:ext cx="10199199" cy="96075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Le conflit interpersonnel</a:t>
          </a:r>
          <a:r>
            <a:rPr lang="fr-FR" sz="20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se produit lorsque deux personnes ou deux groupes ont des besoins, des buts ou des approches incompatibles </a:t>
          </a:r>
          <a:r>
            <a:rPr lang="fr-FR" sz="2000" i="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(styles de communication ou de travail…)</a:t>
          </a:r>
        </a:p>
      </dsp:txBody>
      <dsp:txXfrm>
        <a:off x="1422568" y="3075457"/>
        <a:ext cx="10199199" cy="960753"/>
      </dsp:txXfrm>
    </dsp:sp>
    <dsp:sp modelId="{C48CBA43-D0C3-4036-B992-3D46F363EB35}">
      <dsp:nvSpPr>
        <dsp:cNvPr id="0" name=""/>
        <dsp:cNvSpPr/>
      </dsp:nvSpPr>
      <dsp:spPr>
        <a:xfrm>
          <a:off x="1422568" y="4191139"/>
          <a:ext cx="10199199" cy="805831"/>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Le conflit organisationnel</a:t>
          </a:r>
          <a:r>
            <a:rPr lang="fr-FR" sz="20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provient lorsqu’il y a des inégalités résultant de l'organisation et des relations hiérarchiques.</a:t>
          </a:r>
        </a:p>
      </dsp:txBody>
      <dsp:txXfrm>
        <a:off x="1422568" y="4191139"/>
        <a:ext cx="10199199" cy="805831"/>
      </dsp:txXfrm>
    </dsp:sp>
    <dsp:sp modelId="{8CC46092-58E2-4AB0-A3E3-973D79DFBB7F}">
      <dsp:nvSpPr>
        <dsp:cNvPr id="0" name=""/>
        <dsp:cNvSpPr/>
      </dsp:nvSpPr>
      <dsp:spPr>
        <a:xfrm>
          <a:off x="1422568" y="5198429"/>
          <a:ext cx="10199199" cy="94338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Le conflit découlant du contexte</a:t>
          </a:r>
          <a:r>
            <a:rPr lang="fr-FR" sz="20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est un conflit causé par des facteurs extérieurs à l'organisation, par exemple une récession, un changement de gouvernement ou un faible taux d'emploi</a:t>
          </a:r>
          <a:r>
            <a:rPr lang="fr-FR" sz="16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a:t>
          </a:r>
        </a:p>
      </dsp:txBody>
      <dsp:txXfrm>
        <a:off x="1422568" y="5198429"/>
        <a:ext cx="10199199" cy="9433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D3BAC1-90D0-4EFB-8B5B-54C3C2EC80C4}">
      <dsp:nvSpPr>
        <dsp:cNvPr id="0" name=""/>
        <dsp:cNvSpPr/>
      </dsp:nvSpPr>
      <dsp:spPr>
        <a:xfrm>
          <a:off x="2794581" y="2032020"/>
          <a:ext cx="697550" cy="1499733"/>
        </a:xfrm>
        <a:custGeom>
          <a:avLst/>
          <a:gdLst/>
          <a:ahLst/>
          <a:cxnLst/>
          <a:rect l="0" t="0" r="0" b="0"/>
          <a:pathLst>
            <a:path>
              <a:moveTo>
                <a:pt x="0" y="0"/>
              </a:moveTo>
              <a:lnTo>
                <a:pt x="348775" y="0"/>
              </a:lnTo>
              <a:lnTo>
                <a:pt x="348775" y="1499733"/>
              </a:lnTo>
              <a:lnTo>
                <a:pt x="697550" y="149973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B6DAE8-1558-4CEA-9C42-3CDE108F1744}">
      <dsp:nvSpPr>
        <dsp:cNvPr id="0" name=""/>
        <dsp:cNvSpPr/>
      </dsp:nvSpPr>
      <dsp:spPr>
        <a:xfrm>
          <a:off x="2794581" y="1986300"/>
          <a:ext cx="697550" cy="91440"/>
        </a:xfrm>
        <a:custGeom>
          <a:avLst/>
          <a:gdLst/>
          <a:ahLst/>
          <a:cxnLst/>
          <a:rect l="0" t="0" r="0" b="0"/>
          <a:pathLst>
            <a:path>
              <a:moveTo>
                <a:pt x="0" y="45720"/>
              </a:moveTo>
              <a:lnTo>
                <a:pt x="697550" y="4572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D675AE-7249-456D-ACCB-E6C0C3E69CDD}">
      <dsp:nvSpPr>
        <dsp:cNvPr id="0" name=""/>
        <dsp:cNvSpPr/>
      </dsp:nvSpPr>
      <dsp:spPr>
        <a:xfrm>
          <a:off x="2794581" y="532287"/>
          <a:ext cx="697550" cy="1499733"/>
        </a:xfrm>
        <a:custGeom>
          <a:avLst/>
          <a:gdLst/>
          <a:ahLst/>
          <a:cxnLst/>
          <a:rect l="0" t="0" r="0" b="0"/>
          <a:pathLst>
            <a:path>
              <a:moveTo>
                <a:pt x="0" y="1499733"/>
              </a:moveTo>
              <a:lnTo>
                <a:pt x="348775" y="1499733"/>
              </a:lnTo>
              <a:lnTo>
                <a:pt x="348775" y="0"/>
              </a:lnTo>
              <a:lnTo>
                <a:pt x="697550"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22658F-EBA4-423B-AF82-A7AECF0D231A}">
      <dsp:nvSpPr>
        <dsp:cNvPr id="0" name=""/>
        <dsp:cNvSpPr/>
      </dsp:nvSpPr>
      <dsp:spPr>
        <a:xfrm>
          <a:off x="555933" y="1346722"/>
          <a:ext cx="2238648" cy="1370596"/>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fr-FR" sz="2100" kern="1200" dirty="0">
              <a:latin typeface="Arial" panose="020B0604020202020204" pitchFamily="34" charset="0"/>
              <a:ea typeface="Calibri" panose="020F0502020204030204" pitchFamily="34" charset="0"/>
              <a:cs typeface="Times New Roman" panose="02020603050405020304" pitchFamily="18" charset="0"/>
            </a:rPr>
            <a:t>Pour prévenir et éviter </a:t>
          </a:r>
          <a:r>
            <a:rPr lang="fr-FR" sz="2100" b="1" kern="1200" dirty="0">
              <a:latin typeface="Arial" panose="020B0604020202020204" pitchFamily="34" charset="0"/>
              <a:ea typeface="Calibri" panose="020F0502020204030204" pitchFamily="34" charset="0"/>
              <a:cs typeface="Times New Roman" panose="02020603050405020304" pitchFamily="18" charset="0"/>
            </a:rPr>
            <a:t>les</a:t>
          </a:r>
          <a:r>
            <a:rPr lang="fr-FR" sz="2100" kern="1200" dirty="0">
              <a:latin typeface="Arial" panose="020B0604020202020204" pitchFamily="34" charset="0"/>
              <a:ea typeface="Calibri" panose="020F0502020204030204" pitchFamily="34" charset="0"/>
              <a:cs typeface="Times New Roman" panose="02020603050405020304" pitchFamily="18" charset="0"/>
            </a:rPr>
            <a:t> </a:t>
          </a:r>
          <a:r>
            <a:rPr lang="fr-FR" sz="2100" b="1" kern="1200" dirty="0">
              <a:latin typeface="Arial" panose="020B0604020202020204" pitchFamily="34" charset="0"/>
              <a:ea typeface="Calibri" panose="020F0502020204030204" pitchFamily="34" charset="0"/>
              <a:cs typeface="Times New Roman" panose="02020603050405020304" pitchFamily="18" charset="0"/>
            </a:rPr>
            <a:t>conflits</a:t>
          </a:r>
          <a:r>
            <a:rPr lang="fr-FR" sz="2100" kern="1200" dirty="0">
              <a:latin typeface="Arial" panose="020B0604020202020204" pitchFamily="34" charset="0"/>
              <a:ea typeface="Calibri" panose="020F0502020204030204" pitchFamily="34" charset="0"/>
              <a:cs typeface="Times New Roman" panose="02020603050405020304" pitchFamily="18" charset="0"/>
            </a:rPr>
            <a:t>, il faut</a:t>
          </a:r>
          <a:endParaRPr lang="fr-FR" sz="2100" kern="1200" dirty="0"/>
        </a:p>
      </dsp:txBody>
      <dsp:txXfrm>
        <a:off x="555933" y="1346722"/>
        <a:ext cx="2238648" cy="1370596"/>
      </dsp:txXfrm>
    </dsp:sp>
    <dsp:sp modelId="{E87FB6B1-F4D1-408F-9D55-0F3CAB9A6BB3}">
      <dsp:nvSpPr>
        <dsp:cNvPr id="0" name=""/>
        <dsp:cNvSpPr/>
      </dsp:nvSpPr>
      <dsp:spPr>
        <a:xfrm>
          <a:off x="3492131" y="405"/>
          <a:ext cx="6919943" cy="1063764"/>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fr-FR" sz="2100" b="1" kern="1200" dirty="0">
              <a:latin typeface="Arial" panose="020B0604020202020204" pitchFamily="34" charset="0"/>
              <a:ea typeface="Times New Roman" panose="02020603050405020304" pitchFamily="18" charset="0"/>
              <a:cs typeface="Times New Roman" panose="02020603050405020304" pitchFamily="18" charset="0"/>
            </a:rPr>
            <a:t>que les rôles et les attentes de chacun soient clairement définis</a:t>
          </a:r>
          <a:endParaRPr lang="fr-FR" sz="2100" kern="1200" dirty="0">
            <a:latin typeface="Arial" panose="020B0604020202020204" pitchFamily="34" charset="0"/>
            <a:ea typeface="Times New Roman" panose="02020603050405020304" pitchFamily="18" charset="0"/>
            <a:cs typeface="Times New Roman" panose="02020603050405020304" pitchFamily="18" charset="0"/>
          </a:endParaRPr>
        </a:p>
      </dsp:txBody>
      <dsp:txXfrm>
        <a:off x="3492131" y="405"/>
        <a:ext cx="6919943" cy="1063764"/>
      </dsp:txXfrm>
    </dsp:sp>
    <dsp:sp modelId="{0854813D-86D2-478E-9570-884F692D26CE}">
      <dsp:nvSpPr>
        <dsp:cNvPr id="0" name=""/>
        <dsp:cNvSpPr/>
      </dsp:nvSpPr>
      <dsp:spPr>
        <a:xfrm>
          <a:off x="3492131" y="1500138"/>
          <a:ext cx="6919943" cy="1063764"/>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fr-FR" sz="2100" b="1" kern="1200" dirty="0">
              <a:latin typeface="Arial" panose="020B0604020202020204" pitchFamily="34" charset="0"/>
              <a:ea typeface="Times New Roman" panose="02020603050405020304" pitchFamily="18" charset="0"/>
              <a:cs typeface="Times New Roman" panose="02020603050405020304" pitchFamily="18" charset="0"/>
            </a:rPr>
            <a:t>que les responsabilités soient définies et reconnues</a:t>
          </a:r>
          <a:r>
            <a:rPr lang="fr-FR" sz="2100" kern="1200" dirty="0">
              <a:latin typeface="Arial" panose="020B0604020202020204" pitchFamily="34" charset="0"/>
              <a:ea typeface="Times New Roman" panose="02020603050405020304" pitchFamily="18" charset="0"/>
              <a:cs typeface="Times New Roman" panose="02020603050405020304" pitchFamily="18" charset="0"/>
            </a:rPr>
            <a:t> : cela empêche la confusion des compétences et les conflits hiérarchiques </a:t>
          </a:r>
        </a:p>
      </dsp:txBody>
      <dsp:txXfrm>
        <a:off x="3492131" y="1500138"/>
        <a:ext cx="6919943" cy="1063764"/>
      </dsp:txXfrm>
    </dsp:sp>
    <dsp:sp modelId="{7B98D90E-0326-4A2D-B262-510676474B0A}">
      <dsp:nvSpPr>
        <dsp:cNvPr id="0" name=""/>
        <dsp:cNvSpPr/>
      </dsp:nvSpPr>
      <dsp:spPr>
        <a:xfrm>
          <a:off x="3492131" y="2999871"/>
          <a:ext cx="6919943" cy="1063764"/>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fr-FR" sz="2100" b="1" kern="1200" dirty="0">
              <a:latin typeface="Arial" panose="020B0604020202020204" pitchFamily="34" charset="0"/>
              <a:ea typeface="Times New Roman" panose="02020603050405020304" pitchFamily="18" charset="0"/>
              <a:cs typeface="Times New Roman" panose="02020603050405020304" pitchFamily="18" charset="0"/>
            </a:rPr>
            <a:t>que les membres soient matures</a:t>
          </a:r>
          <a:r>
            <a:rPr lang="fr-FR" sz="2100" kern="1200" dirty="0">
              <a:latin typeface="Arial" panose="020B0604020202020204" pitchFamily="34" charset="0"/>
              <a:ea typeface="Times New Roman" panose="02020603050405020304" pitchFamily="18" charset="0"/>
              <a:cs typeface="Times New Roman" panose="02020603050405020304" pitchFamily="18" charset="0"/>
            </a:rPr>
            <a:t> : pour atteindre cette maturité, quatre qualités sont nécessaires : se connaître, connaître les autres, être flexible et savoir communiquer</a:t>
          </a:r>
        </a:p>
      </dsp:txBody>
      <dsp:txXfrm>
        <a:off x="3492131" y="2999871"/>
        <a:ext cx="6919943" cy="10637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DADFD2-98D0-4A1A-B6E8-05A68FFE75B8}">
      <dsp:nvSpPr>
        <dsp:cNvPr id="0" name=""/>
        <dsp:cNvSpPr/>
      </dsp:nvSpPr>
      <dsp:spPr>
        <a:xfrm>
          <a:off x="2216228" y="2581595"/>
          <a:ext cx="632291" cy="2098017"/>
        </a:xfrm>
        <a:custGeom>
          <a:avLst/>
          <a:gdLst/>
          <a:ahLst/>
          <a:cxnLst/>
          <a:rect l="0" t="0" r="0" b="0"/>
          <a:pathLst>
            <a:path>
              <a:moveTo>
                <a:pt x="0" y="0"/>
              </a:moveTo>
              <a:lnTo>
                <a:pt x="316145" y="0"/>
              </a:lnTo>
              <a:lnTo>
                <a:pt x="316145" y="2098017"/>
              </a:lnTo>
              <a:lnTo>
                <a:pt x="632291" y="209801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ABE218-2C23-4809-A77B-8700B016F37A}">
      <dsp:nvSpPr>
        <dsp:cNvPr id="0" name=""/>
        <dsp:cNvSpPr/>
      </dsp:nvSpPr>
      <dsp:spPr>
        <a:xfrm>
          <a:off x="2216228" y="2581595"/>
          <a:ext cx="632291" cy="590970"/>
        </a:xfrm>
        <a:custGeom>
          <a:avLst/>
          <a:gdLst/>
          <a:ahLst/>
          <a:cxnLst/>
          <a:rect l="0" t="0" r="0" b="0"/>
          <a:pathLst>
            <a:path>
              <a:moveTo>
                <a:pt x="0" y="0"/>
              </a:moveTo>
              <a:lnTo>
                <a:pt x="316145" y="0"/>
              </a:lnTo>
              <a:lnTo>
                <a:pt x="316145" y="590970"/>
              </a:lnTo>
              <a:lnTo>
                <a:pt x="632291" y="59097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56080E-286C-464D-81B4-60FD6FA0B094}">
      <dsp:nvSpPr>
        <dsp:cNvPr id="0" name=""/>
        <dsp:cNvSpPr/>
      </dsp:nvSpPr>
      <dsp:spPr>
        <a:xfrm>
          <a:off x="2216228" y="1074548"/>
          <a:ext cx="632291" cy="1507046"/>
        </a:xfrm>
        <a:custGeom>
          <a:avLst/>
          <a:gdLst/>
          <a:ahLst/>
          <a:cxnLst/>
          <a:rect l="0" t="0" r="0" b="0"/>
          <a:pathLst>
            <a:path>
              <a:moveTo>
                <a:pt x="0" y="1507046"/>
              </a:moveTo>
              <a:lnTo>
                <a:pt x="316145" y="1507046"/>
              </a:lnTo>
              <a:lnTo>
                <a:pt x="316145" y="0"/>
              </a:lnTo>
              <a:lnTo>
                <a:pt x="632291"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0C8E41-5E05-446B-BC71-CA77E4B37EE8}">
      <dsp:nvSpPr>
        <dsp:cNvPr id="0" name=""/>
        <dsp:cNvSpPr/>
      </dsp:nvSpPr>
      <dsp:spPr>
        <a:xfrm>
          <a:off x="382647" y="1960409"/>
          <a:ext cx="1833580" cy="1242370"/>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fr-FR" sz="2100" b="1" kern="1200">
              <a:latin typeface="Arial" panose="020B0604020202020204" pitchFamily="34" charset="0"/>
              <a:ea typeface="Calibri" panose="020F0502020204030204" pitchFamily="34" charset="0"/>
              <a:cs typeface="Times New Roman" panose="02020603050405020304" pitchFamily="18" charset="0"/>
            </a:rPr>
            <a:t>Pour prévenir et éviter les conflits, il faut</a:t>
          </a:r>
          <a:endParaRPr lang="fr-FR" sz="2100" b="1" kern="1200"/>
        </a:p>
      </dsp:txBody>
      <dsp:txXfrm>
        <a:off x="382647" y="1960409"/>
        <a:ext cx="1833580" cy="1242370"/>
      </dsp:txXfrm>
    </dsp:sp>
    <dsp:sp modelId="{C93AD7E9-A314-4307-9FCE-6461984B0CED}">
      <dsp:nvSpPr>
        <dsp:cNvPr id="0" name=""/>
        <dsp:cNvSpPr/>
      </dsp:nvSpPr>
      <dsp:spPr>
        <a:xfrm>
          <a:off x="2848519" y="1455"/>
          <a:ext cx="8448040" cy="2146185"/>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fr-FR" sz="2100" b="1" kern="1200" dirty="0">
              <a:latin typeface="Arial" panose="020B0604020202020204" pitchFamily="34" charset="0"/>
              <a:ea typeface="Times New Roman" panose="02020603050405020304" pitchFamily="18" charset="0"/>
              <a:cs typeface="Times New Roman" panose="02020603050405020304" pitchFamily="18" charset="0"/>
            </a:rPr>
            <a:t>Être attentif aux symptômes</a:t>
          </a:r>
          <a:r>
            <a:rPr lang="fr-FR" sz="2100" kern="1200" dirty="0">
              <a:latin typeface="Arial" panose="020B0604020202020204" pitchFamily="34" charset="0"/>
              <a:ea typeface="Times New Roman" panose="02020603050405020304" pitchFamily="18" charset="0"/>
              <a:cs typeface="Times New Roman" panose="02020603050405020304" pitchFamily="18" charset="0"/>
            </a:rPr>
            <a:t> : ils permettent de déceler les situations conflictuelles : </a:t>
          </a:r>
          <a:r>
            <a:rPr lang="fr-FR" sz="2100" i="1" kern="1200" dirty="0">
              <a:latin typeface="Arial" panose="020B0604020202020204" pitchFamily="34" charset="0"/>
              <a:ea typeface="Times New Roman" panose="02020603050405020304" pitchFamily="18" charset="0"/>
              <a:cs typeface="Times New Roman" panose="02020603050405020304" pitchFamily="18" charset="0"/>
            </a:rPr>
            <a:t>des employés qui contestent souvent les objectifs et les procédures, qui mettent constamment en doute la compétence de leurs équipiers ou de leurs superviseurs, la recherche de coupables plutôt que de solutions, la surproduction de courriels entre des personnes qui avaient de bons rapports… </a:t>
          </a:r>
          <a:r>
            <a:rPr lang="fr-FR" sz="2100" kern="1200" dirty="0">
              <a:latin typeface="Arial" panose="020B0604020202020204" pitchFamily="34" charset="0"/>
              <a:ea typeface="Times New Roman" panose="02020603050405020304" pitchFamily="18" charset="0"/>
              <a:cs typeface="Times New Roman" panose="02020603050405020304" pitchFamily="18" charset="0"/>
            </a:rPr>
            <a:t>Ces situations sont révélatrices de conflits potentiels qui risquent de s’aggraver.</a:t>
          </a:r>
        </a:p>
      </dsp:txBody>
      <dsp:txXfrm>
        <a:off x="2848519" y="1455"/>
        <a:ext cx="8448040" cy="2146185"/>
      </dsp:txXfrm>
    </dsp:sp>
    <dsp:sp modelId="{773CD6F0-218A-4344-B5F5-3B9060E3AE5A}">
      <dsp:nvSpPr>
        <dsp:cNvPr id="0" name=""/>
        <dsp:cNvSpPr/>
      </dsp:nvSpPr>
      <dsp:spPr>
        <a:xfrm>
          <a:off x="2848519" y="2542822"/>
          <a:ext cx="8409091" cy="1259485"/>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fr-FR" sz="2100" b="1" kern="1200">
              <a:latin typeface="Arial" panose="020B0604020202020204" pitchFamily="34" charset="0"/>
              <a:ea typeface="Times New Roman" panose="02020603050405020304" pitchFamily="18" charset="0"/>
              <a:cs typeface="Times New Roman" panose="02020603050405020304" pitchFamily="18" charset="0"/>
            </a:rPr>
            <a:t>Identifier les éléments conflictuels</a:t>
          </a:r>
          <a:r>
            <a:rPr lang="fr-FR" sz="2100" kern="1200">
              <a:latin typeface="Arial" panose="020B0604020202020204" pitchFamily="34" charset="0"/>
              <a:ea typeface="Times New Roman" panose="02020603050405020304" pitchFamily="18" charset="0"/>
              <a:cs typeface="Times New Roman" panose="02020603050405020304" pitchFamily="18" charset="0"/>
            </a:rPr>
            <a:t> afin d’anticiper et de prévenir les tensions. Une des bases de la prévention consiste à accorder de l’importance à l’organisation. Il est plus aisé de résoudre un conflit lorsque l’environnement est sain et positif.</a:t>
          </a:r>
          <a:endParaRPr lang="fr-FR" sz="2100" kern="1200" dirty="0">
            <a:latin typeface="Arial" panose="020B0604020202020204" pitchFamily="34" charset="0"/>
            <a:ea typeface="Times New Roman" panose="02020603050405020304" pitchFamily="18" charset="0"/>
            <a:cs typeface="Times New Roman" panose="02020603050405020304" pitchFamily="18" charset="0"/>
          </a:endParaRPr>
        </a:p>
      </dsp:txBody>
      <dsp:txXfrm>
        <a:off x="2848519" y="2542822"/>
        <a:ext cx="8409091" cy="1259485"/>
      </dsp:txXfrm>
    </dsp:sp>
    <dsp:sp modelId="{77E791FE-D055-402C-B7A8-74925A14727D}">
      <dsp:nvSpPr>
        <dsp:cNvPr id="0" name=""/>
        <dsp:cNvSpPr/>
      </dsp:nvSpPr>
      <dsp:spPr>
        <a:xfrm>
          <a:off x="2848519" y="4197490"/>
          <a:ext cx="8448040" cy="964243"/>
        </a:xfrm>
        <a:prstGeom prst="rect">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fr-FR" sz="2100" b="1" kern="1200">
              <a:latin typeface="Arial" panose="020B0604020202020204" pitchFamily="34" charset="0"/>
              <a:ea typeface="Times New Roman" panose="02020603050405020304" pitchFamily="18" charset="0"/>
              <a:cs typeface="Times New Roman" panose="02020603050405020304" pitchFamily="18" charset="0"/>
            </a:rPr>
            <a:t>Savoir gérer le conflit </a:t>
          </a:r>
          <a:r>
            <a:rPr lang="fr-FR" sz="2100" kern="1200">
              <a:latin typeface="Arial" panose="020B0604020202020204" pitchFamily="34" charset="0"/>
              <a:ea typeface="Times New Roman" panose="02020603050405020304" pitchFamily="18" charset="0"/>
              <a:cs typeface="Times New Roman" panose="02020603050405020304" pitchFamily="18" charset="0"/>
            </a:rPr>
            <a:t>: Ne pas chercher à changer les gens, leur personnalité ou leur mentalité. Ce processus est sans fin et n’aboutit à rien. Il faut centrer le travail sur les comportements.</a:t>
          </a:r>
          <a:endParaRPr lang="fr-FR" sz="2100" kern="1200" dirty="0">
            <a:latin typeface="Arial" panose="020B0604020202020204" pitchFamily="34" charset="0"/>
            <a:ea typeface="Times New Roman" panose="02020603050405020304" pitchFamily="18" charset="0"/>
            <a:cs typeface="Times New Roman" panose="02020603050405020304" pitchFamily="18" charset="0"/>
          </a:endParaRPr>
        </a:p>
      </dsp:txBody>
      <dsp:txXfrm>
        <a:off x="2848519" y="4197490"/>
        <a:ext cx="8448040" cy="96424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68FB43-6778-47E6-8BC1-67F1082CFC8A}">
      <dsp:nvSpPr>
        <dsp:cNvPr id="0" name=""/>
        <dsp:cNvSpPr/>
      </dsp:nvSpPr>
      <dsp:spPr>
        <a:xfrm>
          <a:off x="2350" y="1030"/>
          <a:ext cx="11213473" cy="76133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fr-FR" sz="32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Prévenir les conflits</a:t>
          </a:r>
          <a:endParaRPr lang="fr-FR" sz="3200" b="1" kern="1200" dirty="0">
            <a:solidFill>
              <a:schemeClr val="bg1"/>
            </a:solidFill>
          </a:endParaRPr>
        </a:p>
      </dsp:txBody>
      <dsp:txXfrm>
        <a:off x="24649" y="23329"/>
        <a:ext cx="11168875" cy="716739"/>
      </dsp:txXfrm>
    </dsp:sp>
    <dsp:sp modelId="{094C612F-E9CB-45DD-94FB-7BB1D8C75C27}">
      <dsp:nvSpPr>
        <dsp:cNvPr id="0" name=""/>
        <dsp:cNvSpPr/>
      </dsp:nvSpPr>
      <dsp:spPr>
        <a:xfrm>
          <a:off x="13295" y="1186905"/>
          <a:ext cx="3218412" cy="320290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La neutralité</a:t>
          </a:r>
        </a:p>
        <a:p>
          <a:pPr marL="0" lvl="0" indent="0" algn="ctr" defTabSz="889000">
            <a:lnSpc>
              <a:spcPct val="90000"/>
            </a:lnSpc>
            <a:spcBef>
              <a:spcPct val="0"/>
            </a:spcBef>
            <a:spcAft>
              <a:spcPct val="35000"/>
            </a:spcAft>
            <a:buNone/>
          </a:pPr>
          <a:r>
            <a:rPr lang="fr-FR" sz="2000" kern="1200" dirty="0">
              <a:latin typeface="Arial" panose="020B0604020202020204" pitchFamily="34" charset="0"/>
              <a:ea typeface="Times New Roman" panose="02020603050405020304" pitchFamily="18" charset="0"/>
              <a:cs typeface="Times New Roman" panose="02020603050405020304" pitchFamily="18" charset="0"/>
            </a:rPr>
            <a:t>L’objectif n’est pas de juger, mais de comprendre ce qui oppose les personnes. Les résultats à atteindre priment sur les intérêts personnels.</a:t>
          </a:r>
        </a:p>
      </dsp:txBody>
      <dsp:txXfrm>
        <a:off x="107105" y="1280715"/>
        <a:ext cx="3030792" cy="3015289"/>
      </dsp:txXfrm>
    </dsp:sp>
    <dsp:sp modelId="{288F7728-36A7-4FB8-9E2B-086EE8AE19B7}">
      <dsp:nvSpPr>
        <dsp:cNvPr id="0" name=""/>
        <dsp:cNvSpPr/>
      </dsp:nvSpPr>
      <dsp:spPr>
        <a:xfrm>
          <a:off x="3531580" y="1186905"/>
          <a:ext cx="3803520" cy="320290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Le désir de règlement</a:t>
          </a:r>
          <a:endParaRPr lang="fr-FR" sz="2000" kern="1200" dirty="0">
            <a:latin typeface="Arial" panose="020B0604020202020204" pitchFamily="34" charset="0"/>
            <a:ea typeface="Times New Roman" panose="02020603050405020304" pitchFamily="18" charset="0"/>
            <a:cs typeface="Times New Roman" panose="02020603050405020304" pitchFamily="18" charset="0"/>
          </a:endParaRPr>
        </a:p>
        <a:p>
          <a:pPr marL="0" lvl="0" indent="0" algn="ctr" defTabSz="889000">
            <a:lnSpc>
              <a:spcPct val="90000"/>
            </a:lnSpc>
            <a:spcBef>
              <a:spcPct val="0"/>
            </a:spcBef>
            <a:spcAft>
              <a:spcPct val="35000"/>
            </a:spcAft>
            <a:buNone/>
          </a:pPr>
          <a:r>
            <a:rPr lang="fr-FR" sz="2000" kern="1200" dirty="0">
              <a:latin typeface="Arial" panose="020B0604020202020204" pitchFamily="34" charset="0"/>
              <a:ea typeface="Times New Roman" panose="02020603050405020304" pitchFamily="18" charset="0"/>
              <a:cs typeface="Times New Roman" panose="02020603050405020304" pitchFamily="18" charset="0"/>
            </a:rPr>
            <a:t>La volonté de résoudre le conflit doit  être partagée par tous. La recherche de solution en sera plus efficace. Les chances de succès du règlement du conflit sont directement proportionnelles à l’importance accordée à la situation.</a:t>
          </a:r>
        </a:p>
      </dsp:txBody>
      <dsp:txXfrm>
        <a:off x="3625390" y="1280715"/>
        <a:ext cx="3615900" cy="3015289"/>
      </dsp:txXfrm>
    </dsp:sp>
    <dsp:sp modelId="{E45A6FC3-3B53-407F-85A7-80CACF294BA2}">
      <dsp:nvSpPr>
        <dsp:cNvPr id="0" name=""/>
        <dsp:cNvSpPr/>
      </dsp:nvSpPr>
      <dsp:spPr>
        <a:xfrm>
          <a:off x="7634972" y="1186905"/>
          <a:ext cx="3569905" cy="320290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L’utilisation des faits</a:t>
          </a:r>
          <a:endParaRPr lang="fr-FR" sz="2000" kern="1200" dirty="0">
            <a:latin typeface="Arial" panose="020B0604020202020204" pitchFamily="34" charset="0"/>
            <a:ea typeface="Times New Roman" panose="02020603050405020304" pitchFamily="18" charset="0"/>
            <a:cs typeface="Times New Roman" panose="02020603050405020304" pitchFamily="18" charset="0"/>
          </a:endParaRPr>
        </a:p>
        <a:p>
          <a:pPr marL="0" lvl="0" indent="0" algn="ctr" defTabSz="889000">
            <a:lnSpc>
              <a:spcPct val="90000"/>
            </a:lnSpc>
            <a:spcBef>
              <a:spcPct val="0"/>
            </a:spcBef>
            <a:spcAft>
              <a:spcPct val="35000"/>
            </a:spcAft>
            <a:buNone/>
          </a:pPr>
          <a:r>
            <a:rPr lang="fr-FR" sz="2000" kern="1200" dirty="0">
              <a:latin typeface="Arial" panose="020B0604020202020204" pitchFamily="34" charset="0"/>
              <a:ea typeface="Times New Roman" panose="02020603050405020304" pitchFamily="18" charset="0"/>
              <a:cs typeface="Times New Roman" panose="02020603050405020304" pitchFamily="18" charset="0"/>
            </a:rPr>
            <a:t> L’analyse des causes du conflit doit se focaliser sur les faits et pas sur le ressenti ou la perception émotionnelle que les gens en ont. C’est la meilleure arme contre les différences de perception. </a:t>
          </a:r>
        </a:p>
      </dsp:txBody>
      <dsp:txXfrm>
        <a:off x="7728782" y="1280715"/>
        <a:ext cx="3382285" cy="301528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17/09/2023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8601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17/09/2023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4178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17/09/2023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985069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17/09/2023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2859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17/09/2023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593107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17/09/2023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238828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17/09/2023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250677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17/09/2023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07213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17/09/2023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37740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17/09/2023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1545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17/09/2023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27903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17/09/2023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34589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17/09/2023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88881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17/09/2023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44256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17/09/2023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0100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17/09/2023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48861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17/09/2023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2399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17/09/2023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336415569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76202"/>
            <a:ext cx="12015538" cy="539949"/>
          </a:xfrm>
        </p:spPr>
        <p:txBody>
          <a:bodyPr>
            <a:normAutofit/>
          </a:bodyPr>
          <a:lstStyle/>
          <a:p>
            <a:r>
              <a:rPr lang="fr-FR" sz="2600" b="1" dirty="0">
                <a:latin typeface="Arial" panose="020B0604020202020204" pitchFamily="34" charset="0"/>
                <a:cs typeface="Arial" panose="020B0604020202020204" pitchFamily="34" charset="0"/>
              </a:rPr>
              <a:t>Chap. 10 – Contribuer à la qualité des relations interpersonnelles</a:t>
            </a:r>
            <a:endParaRPr lang="fr-FR" sz="2600" dirty="0">
              <a:latin typeface="Arial" panose="020B0604020202020204" pitchFamily="34" charset="0"/>
              <a:cs typeface="Arial" panose="020B0604020202020204" pitchFamily="34" charset="0"/>
            </a:endParaRPr>
          </a:p>
        </p:txBody>
      </p:sp>
      <p:sp>
        <p:nvSpPr>
          <p:cNvPr id="5" name="Titre 1"/>
          <p:cNvSpPr txBox="1">
            <a:spLocks/>
          </p:cNvSpPr>
          <p:nvPr/>
        </p:nvSpPr>
        <p:spPr>
          <a:xfrm>
            <a:off x="0" y="637855"/>
            <a:ext cx="12015538" cy="526711"/>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solidFill>
                  <a:srgbClr val="FFFF00"/>
                </a:solidFill>
                <a:latin typeface="Arial" panose="020B0604020202020204" pitchFamily="34" charset="0"/>
                <a:cs typeface="Arial" panose="020B0604020202020204" pitchFamily="34" charset="0"/>
              </a:rPr>
              <a:t>4. Gérer les conflits</a:t>
            </a:r>
            <a:endParaRPr lang="fr-FR" sz="3200" dirty="0">
              <a:solidFill>
                <a:srgbClr val="FFFF00"/>
              </a:solidFill>
              <a:latin typeface="Arial" panose="020B0604020202020204" pitchFamily="34" charset="0"/>
              <a:cs typeface="Arial" panose="020B0604020202020204" pitchFamily="34" charset="0"/>
            </a:endParaRPr>
          </a:p>
        </p:txBody>
      </p:sp>
      <p:sp>
        <p:nvSpPr>
          <p:cNvPr id="4" name="Rectangle 3"/>
          <p:cNvSpPr/>
          <p:nvPr/>
        </p:nvSpPr>
        <p:spPr>
          <a:xfrm>
            <a:off x="586597" y="1561381"/>
            <a:ext cx="11033184" cy="2708434"/>
          </a:xfrm>
          <a:prstGeom prst="rect">
            <a:avLst/>
          </a:prstGeom>
        </p:spPr>
        <p:txBody>
          <a:bodyPr wrap="square">
            <a:spAutoFit/>
          </a:bodyPr>
          <a:lstStyle/>
          <a:p>
            <a:pPr algn="ctr">
              <a:spcBef>
                <a:spcPts val="1800"/>
              </a:spcBef>
              <a:spcAft>
                <a:spcPts val="0"/>
              </a:spcAft>
            </a:pPr>
            <a:r>
              <a:rPr lang="fr-FR" sz="2800" dirty="0">
                <a:latin typeface="Arial" panose="020B0604020202020204" pitchFamily="34" charset="0"/>
                <a:ea typeface="Calibri" panose="020F0502020204030204" pitchFamily="34" charset="0"/>
                <a:cs typeface="Times New Roman" panose="02020603050405020304" pitchFamily="18" charset="0"/>
              </a:rPr>
              <a:t>Les conflits sont indissociables des relations humaines. </a:t>
            </a:r>
          </a:p>
          <a:p>
            <a:pPr marL="457200" indent="-457200" algn="ctr">
              <a:spcBef>
                <a:spcPts val="1800"/>
              </a:spcBef>
              <a:spcAft>
                <a:spcPts val="0"/>
              </a:spcAft>
              <a:buFont typeface="Symbol" panose="05050102010706020507" pitchFamily="18" charset="2"/>
              <a:buChar char="Þ"/>
            </a:pPr>
            <a:r>
              <a:rPr lang="fr-FR" sz="2800" dirty="0">
                <a:latin typeface="Arial" panose="020B0604020202020204" pitchFamily="34" charset="0"/>
                <a:ea typeface="Calibri" panose="020F0502020204030204" pitchFamily="34" charset="0"/>
                <a:cs typeface="Times New Roman" panose="02020603050405020304" pitchFamily="18" charset="0"/>
              </a:rPr>
              <a:t>Ils surgissent lorsque les points de vue divergent et que les préoccupations semblent incompatibles. </a:t>
            </a:r>
          </a:p>
          <a:p>
            <a:pPr marL="457200" indent="-457200" algn="ctr">
              <a:spcBef>
                <a:spcPts val="1800"/>
              </a:spcBef>
              <a:spcAft>
                <a:spcPts val="0"/>
              </a:spcAft>
              <a:buFont typeface="Symbol" panose="05050102010706020507" pitchFamily="18" charset="2"/>
              <a:buChar char="Þ"/>
            </a:pPr>
            <a:r>
              <a:rPr lang="fr-FR" sz="2800" dirty="0">
                <a:latin typeface="Arial" panose="020B0604020202020204" pitchFamily="34" charset="0"/>
                <a:ea typeface="Calibri" panose="020F0502020204030204" pitchFamily="34" charset="0"/>
                <a:cs typeface="Times New Roman" panose="02020603050405020304" pitchFamily="18" charset="0"/>
              </a:rPr>
              <a:t>Ils peuvent être résolus plus facilement, lorsqu’ils sont perçus comme un élément normal du fonctionnement d’une organisation.</a:t>
            </a: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7345" y="4666630"/>
            <a:ext cx="7189838" cy="1867325"/>
          </a:xfrm>
          <a:prstGeom prst="rect">
            <a:avLst/>
          </a:prstGeom>
        </p:spPr>
      </p:pic>
    </p:spTree>
    <p:extLst>
      <p:ext uri="{BB962C8B-B14F-4D97-AF65-F5344CB8AC3E}">
        <p14:creationId xmlns:p14="http://schemas.microsoft.com/office/powerpoint/2010/main" val="4011906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0" y="0"/>
            <a:ext cx="6892506" cy="497984"/>
          </a:xfrm>
          <a:prstGeom prst="rect">
            <a:avLst/>
          </a:prstGeom>
        </p:spPr>
        <p:txBody>
          <a:bodyPr vert="horz" lIns="91440" tIns="45720" rIns="91440" bIns="45720" rtlCol="0" anchor="b">
            <a:normAutofit fontScale="97500"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solidFill>
                  <a:srgbClr val="FFFF00"/>
                </a:solidFill>
                <a:latin typeface="Arial" panose="020B0604020202020204" pitchFamily="34" charset="0"/>
                <a:cs typeface="Arial" panose="020B0604020202020204" pitchFamily="34" charset="0"/>
              </a:rPr>
              <a:t>4. Gérer les conflits</a:t>
            </a:r>
            <a:endParaRPr lang="fr-FR" sz="2800" dirty="0">
              <a:solidFill>
                <a:srgbClr val="FFFF00"/>
              </a:solidFill>
              <a:latin typeface="Arial" panose="020B0604020202020204" pitchFamily="34" charset="0"/>
              <a:cs typeface="Arial" panose="020B0604020202020204" pitchFamily="34" charset="0"/>
            </a:endParaRPr>
          </a:p>
        </p:txBody>
      </p:sp>
      <p:sp>
        <p:nvSpPr>
          <p:cNvPr id="3" name="Rectangle 2"/>
          <p:cNvSpPr/>
          <p:nvPr/>
        </p:nvSpPr>
        <p:spPr>
          <a:xfrm>
            <a:off x="0" y="535483"/>
            <a:ext cx="11309230" cy="461665"/>
          </a:xfrm>
          <a:prstGeom prst="rect">
            <a:avLst/>
          </a:prstGeom>
        </p:spPr>
        <p:txBody>
          <a:bodyPr wrap="square">
            <a:spAutoFit/>
          </a:bodyPr>
          <a:lstStyle/>
          <a:p>
            <a:pPr algn="just">
              <a:spcBef>
                <a:spcPts val="1200"/>
              </a:spcBef>
              <a:spcAft>
                <a:spcPts val="600"/>
              </a:spcAft>
            </a:pPr>
            <a:r>
              <a:rPr lang="fr-FR" sz="2400" b="1" dirty="0">
                <a:latin typeface="Arial" panose="020B0604020202020204" pitchFamily="34" charset="0"/>
                <a:ea typeface="Times New Roman" panose="02020603050405020304" pitchFamily="18" charset="0"/>
                <a:cs typeface="Times New Roman" panose="02020603050405020304" pitchFamily="18" charset="0"/>
              </a:rPr>
              <a:t>4.1. Sources et types de conflits</a:t>
            </a:r>
          </a:p>
        </p:txBody>
      </p:sp>
      <p:graphicFrame>
        <p:nvGraphicFramePr>
          <p:cNvPr id="2" name="Diagramme 1"/>
          <p:cNvGraphicFramePr/>
          <p:nvPr>
            <p:extLst>
              <p:ext uri="{D42A27DB-BD31-4B8C-83A1-F6EECF244321}">
                <p14:modId xmlns:p14="http://schemas.microsoft.com/office/powerpoint/2010/main" val="4179298770"/>
              </p:ext>
            </p:extLst>
          </p:nvPr>
        </p:nvGraphicFramePr>
        <p:xfrm>
          <a:off x="789796" y="1240261"/>
          <a:ext cx="10786853" cy="3853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789796" y="5336812"/>
            <a:ext cx="10754504" cy="1200329"/>
          </a:xfrm>
          <a:prstGeom prst="rect">
            <a:avLst/>
          </a:prstGeom>
        </p:spPr>
        <p:txBody>
          <a:bodyPr wrap="square">
            <a:spAutoFit/>
          </a:bodyPr>
          <a:lstStyle/>
          <a:p>
            <a:pPr algn="ctr"/>
            <a:r>
              <a:rPr lang="fr-FR" sz="2400" dirty="0">
                <a:latin typeface="Arial" panose="020B0604020202020204" pitchFamily="34" charset="0"/>
                <a:ea typeface="Calibri" panose="020F0502020204030204" pitchFamily="34" charset="0"/>
                <a:cs typeface="Times New Roman" panose="02020603050405020304" pitchFamily="18" charset="0"/>
              </a:rPr>
              <a:t>Ces signes peuvent être révélateurs d’un problème et si l'on ne réagit pas, la situation peut dégénérer d’un conflit larvé en conflit ouvert avec des manifestations plus ou moins violentes.</a:t>
            </a:r>
          </a:p>
        </p:txBody>
      </p:sp>
    </p:spTree>
    <p:extLst>
      <p:ext uri="{BB962C8B-B14F-4D97-AF65-F5344CB8AC3E}">
        <p14:creationId xmlns:p14="http://schemas.microsoft.com/office/powerpoint/2010/main" val="9879768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0" y="0"/>
            <a:ext cx="6892506" cy="539949"/>
          </a:xfrm>
          <a:prstGeom prst="rect">
            <a:avLst/>
          </a:prstGeom>
        </p:spPr>
        <p:txBody>
          <a:bodyPr vert="horz" lIns="91440" tIns="45720" rIns="91440" bIns="45720" rtlCol="0" anchor="b">
            <a:normAutofit fontScale="97500"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900" b="1" dirty="0">
                <a:solidFill>
                  <a:srgbClr val="FFFF00"/>
                </a:solidFill>
                <a:latin typeface="Arial" panose="020B0604020202020204" pitchFamily="34" charset="0"/>
                <a:cs typeface="Arial" panose="020B0604020202020204" pitchFamily="34" charset="0"/>
              </a:rPr>
              <a:t>4. </a:t>
            </a:r>
            <a:r>
              <a:rPr lang="fr-FR" sz="3200" b="1" dirty="0">
                <a:solidFill>
                  <a:srgbClr val="FFFF00"/>
                </a:solidFill>
                <a:latin typeface="Arial" panose="020B0604020202020204" pitchFamily="34" charset="0"/>
                <a:cs typeface="Arial" panose="020B0604020202020204" pitchFamily="34" charset="0"/>
              </a:rPr>
              <a:t>Gérer les conflits</a:t>
            </a:r>
            <a:endParaRPr lang="fr-FR" sz="3200" dirty="0">
              <a:solidFill>
                <a:srgbClr val="FFFF00"/>
              </a:solidFill>
              <a:latin typeface="Arial" panose="020B0604020202020204" pitchFamily="34" charset="0"/>
              <a:cs typeface="Arial" panose="020B0604020202020204" pitchFamily="34" charset="0"/>
            </a:endParaRPr>
          </a:p>
        </p:txBody>
      </p:sp>
      <p:sp>
        <p:nvSpPr>
          <p:cNvPr id="3" name="Rectangle 2"/>
          <p:cNvSpPr/>
          <p:nvPr/>
        </p:nvSpPr>
        <p:spPr>
          <a:xfrm>
            <a:off x="217458" y="661078"/>
            <a:ext cx="11309230" cy="4539704"/>
          </a:xfrm>
          <a:prstGeom prst="rect">
            <a:avLst/>
          </a:prstGeom>
        </p:spPr>
        <p:txBody>
          <a:bodyPr wrap="square">
            <a:spAutoFit/>
          </a:bodyPr>
          <a:lstStyle/>
          <a:p>
            <a:pPr algn="just">
              <a:spcBef>
                <a:spcPts val="1200"/>
              </a:spcBef>
              <a:spcAft>
                <a:spcPts val="600"/>
              </a:spcAft>
            </a:pPr>
            <a:r>
              <a:rPr lang="fr-FR" sz="2800" b="1" dirty="0">
                <a:latin typeface="Arial" panose="020B0604020202020204" pitchFamily="34" charset="0"/>
                <a:ea typeface="Times New Roman" panose="02020603050405020304" pitchFamily="18" charset="0"/>
                <a:cs typeface="Times New Roman" panose="02020603050405020304" pitchFamily="18" charset="0"/>
              </a:rPr>
              <a:t>4.1. Sources et types de conflits</a:t>
            </a:r>
          </a:p>
          <a:p>
            <a:pPr algn="ctr">
              <a:spcBef>
                <a:spcPts val="600"/>
              </a:spcBef>
              <a:spcAft>
                <a:spcPts val="0"/>
              </a:spcAft>
            </a:pPr>
            <a:endParaRPr lang="fr-FR" sz="2400" dirty="0">
              <a:latin typeface="Arial" panose="020B0604020202020204" pitchFamily="34" charset="0"/>
              <a:ea typeface="Calibri" panose="020F0502020204030204" pitchFamily="34" charset="0"/>
              <a:cs typeface="Times New Roman" panose="02020603050405020304" pitchFamily="18" charset="0"/>
            </a:endParaRPr>
          </a:p>
          <a:p>
            <a:pPr algn="ctr">
              <a:spcBef>
                <a:spcPts val="600"/>
              </a:spcBef>
              <a:spcAft>
                <a:spcPts val="0"/>
              </a:spcAft>
            </a:pPr>
            <a:endParaRPr lang="fr-FR" sz="2400" dirty="0">
              <a:latin typeface="Arial" panose="020B0604020202020204" pitchFamily="34" charset="0"/>
              <a:ea typeface="Calibri" panose="020F0502020204030204" pitchFamily="34" charset="0"/>
              <a:cs typeface="Times New Roman" panose="02020603050405020304" pitchFamily="18" charset="0"/>
            </a:endParaRPr>
          </a:p>
          <a:p>
            <a:pPr marL="449263" algn="ctr">
              <a:spcBef>
                <a:spcPts val="1800"/>
              </a:spcBef>
              <a:spcAft>
                <a:spcPts val="0"/>
              </a:spcAft>
            </a:pPr>
            <a:r>
              <a:rPr lang="fr-FR" sz="2800" dirty="0">
                <a:latin typeface="Arial" panose="020B0604020202020204" pitchFamily="34" charset="0"/>
                <a:ea typeface="Calibri" panose="020F0502020204030204" pitchFamily="34" charset="0"/>
                <a:cs typeface="Times New Roman" panose="02020603050405020304" pitchFamily="18" charset="0"/>
              </a:rPr>
              <a:t>Les premiers avertissements font le plus souvent partie d'une dynamique plus complexe qui s'est installée au sein de l’organisation. </a:t>
            </a:r>
          </a:p>
          <a:p>
            <a:pPr marL="449263" algn="ctr">
              <a:spcBef>
                <a:spcPts val="600"/>
              </a:spcBef>
              <a:spcAft>
                <a:spcPts val="0"/>
              </a:spcAft>
            </a:pPr>
            <a:endParaRPr lang="fr-FR" sz="2800" dirty="0">
              <a:latin typeface="Arial" panose="020B0604020202020204" pitchFamily="34" charset="0"/>
              <a:ea typeface="Calibri" panose="020F0502020204030204" pitchFamily="34" charset="0"/>
              <a:cs typeface="Times New Roman" panose="02020603050405020304" pitchFamily="18" charset="0"/>
            </a:endParaRPr>
          </a:p>
          <a:p>
            <a:pPr marL="449263" algn="ctr">
              <a:spcBef>
                <a:spcPts val="600"/>
              </a:spcBef>
              <a:spcAft>
                <a:spcPts val="0"/>
              </a:spcAft>
            </a:pPr>
            <a:r>
              <a:rPr lang="fr-FR" sz="2800" dirty="0">
                <a:latin typeface="Arial" panose="020B0604020202020204" pitchFamily="34" charset="0"/>
                <a:ea typeface="Calibri" panose="020F0502020204030204" pitchFamily="34" charset="0"/>
                <a:cs typeface="Times New Roman" panose="02020603050405020304" pitchFamily="18" charset="0"/>
              </a:rPr>
              <a:t>Dans le cadre d’une analyse, </a:t>
            </a:r>
          </a:p>
          <a:p>
            <a:pPr marL="449263" algn="ctr">
              <a:spcBef>
                <a:spcPts val="600"/>
              </a:spcBef>
              <a:spcAft>
                <a:spcPts val="0"/>
              </a:spcAft>
            </a:pPr>
            <a:r>
              <a:rPr lang="fr-FR" sz="2800" dirty="0">
                <a:latin typeface="Arial" panose="020B0604020202020204" pitchFamily="34" charset="0"/>
                <a:ea typeface="Calibri" panose="020F0502020204030204" pitchFamily="34" charset="0"/>
                <a:cs typeface="Times New Roman" panose="02020603050405020304" pitchFamily="18" charset="0"/>
              </a:rPr>
              <a:t>il est important de comprendre la source des conflits. </a:t>
            </a:r>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8717" y="121129"/>
            <a:ext cx="2834856" cy="1947423"/>
          </a:xfrm>
          <a:prstGeom prst="rect">
            <a:avLst/>
          </a:prstGeom>
        </p:spPr>
      </p:pic>
    </p:spTree>
    <p:extLst>
      <p:ext uri="{BB962C8B-B14F-4D97-AF65-F5344CB8AC3E}">
        <p14:creationId xmlns:p14="http://schemas.microsoft.com/office/powerpoint/2010/main" val="41796676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888834454"/>
              </p:ext>
            </p:extLst>
          </p:nvPr>
        </p:nvGraphicFramePr>
        <p:xfrm>
          <a:off x="151441" y="345057"/>
          <a:ext cx="11709879" cy="61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97308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88231" y="84072"/>
            <a:ext cx="12015538" cy="539949"/>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solidFill>
                  <a:srgbClr val="FFFF00"/>
                </a:solidFill>
                <a:latin typeface="Arial" panose="020B0604020202020204" pitchFamily="34" charset="0"/>
                <a:cs typeface="Arial" panose="020B0604020202020204" pitchFamily="34" charset="0"/>
              </a:rPr>
              <a:t>4. Gérer les conflits</a:t>
            </a:r>
            <a:endParaRPr lang="fr-FR" sz="3200" dirty="0">
              <a:solidFill>
                <a:srgbClr val="FFFF00"/>
              </a:solidFill>
              <a:latin typeface="Arial" panose="020B0604020202020204" pitchFamily="34" charset="0"/>
              <a:cs typeface="Arial" panose="020B0604020202020204" pitchFamily="34" charset="0"/>
            </a:endParaRPr>
          </a:p>
        </p:txBody>
      </p:sp>
      <p:sp>
        <p:nvSpPr>
          <p:cNvPr id="3" name="Rectangle 2"/>
          <p:cNvSpPr/>
          <p:nvPr/>
        </p:nvSpPr>
        <p:spPr>
          <a:xfrm>
            <a:off x="204536" y="948509"/>
            <a:ext cx="11899233" cy="3739485"/>
          </a:xfrm>
          <a:prstGeom prst="rect">
            <a:avLst/>
          </a:prstGeom>
        </p:spPr>
        <p:txBody>
          <a:bodyPr wrap="square">
            <a:spAutoFit/>
          </a:bodyPr>
          <a:lstStyle/>
          <a:p>
            <a:pPr algn="just">
              <a:spcBef>
                <a:spcPts val="1200"/>
              </a:spcBef>
              <a:spcAft>
                <a:spcPts val="1200"/>
              </a:spcAft>
            </a:pPr>
            <a:r>
              <a:rPr lang="fr-FR" sz="2600" b="1" dirty="0">
                <a:latin typeface="Arial" panose="020B0604020202020204" pitchFamily="34" charset="0"/>
                <a:ea typeface="Times New Roman" panose="02020603050405020304" pitchFamily="18" charset="0"/>
                <a:cs typeface="Times New Roman" panose="02020603050405020304" pitchFamily="18" charset="0"/>
              </a:rPr>
              <a:t>4.2. Prévenir les conflits </a:t>
            </a:r>
          </a:p>
          <a:p>
            <a:pPr algn="ctr">
              <a:spcBef>
                <a:spcPts val="1200"/>
              </a:spcBef>
              <a:spcAft>
                <a:spcPts val="1200"/>
              </a:spcAft>
            </a:pPr>
            <a:r>
              <a:rPr lang="fr-FR" sz="2400" b="1" dirty="0">
                <a:latin typeface="Arial" panose="020B0604020202020204" pitchFamily="34" charset="0"/>
                <a:ea typeface="Calibri" panose="020F0502020204030204" pitchFamily="34" charset="0"/>
                <a:cs typeface="Times New Roman" panose="02020603050405020304" pitchFamily="18" charset="0"/>
              </a:rPr>
              <a:t>Les conflits sont inhérents à la vie sociale et ne peuvent être évités. </a:t>
            </a:r>
          </a:p>
          <a:p>
            <a:pPr algn="ctr">
              <a:spcBef>
                <a:spcPts val="600"/>
              </a:spcBef>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Il ne doivent pas être destructeurs =&gt; il est important de les prévenir pour </a:t>
            </a:r>
          </a:p>
          <a:p>
            <a:pPr marL="342900" lvl="0" indent="-342900" algn="just">
              <a:spcBef>
                <a:spcPts val="1200"/>
              </a:spcBef>
              <a:spcAft>
                <a:spcPts val="0"/>
              </a:spcAft>
              <a:buFont typeface="Wingdings" panose="05000000000000000000" pitchFamily="2" charset="2"/>
              <a:buChar char="q"/>
            </a:pPr>
            <a:r>
              <a:rPr lang="fr-FR" sz="24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Préserver le climat de travail et de bonnes relations interpersonnelles,</a:t>
            </a:r>
          </a:p>
          <a:p>
            <a:pPr marL="342900" lvl="0" indent="-342900">
              <a:spcBef>
                <a:spcPts val="1200"/>
              </a:spcBef>
              <a:spcAft>
                <a:spcPts val="0"/>
              </a:spcAft>
              <a:buFont typeface="Wingdings" panose="05000000000000000000" pitchFamily="2" charset="2"/>
              <a:buChar char="q"/>
            </a:pPr>
            <a:r>
              <a:rPr lang="fr-FR" sz="24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Obtenir une meilleure productivité dans une ambiance sereine et agréable,</a:t>
            </a:r>
          </a:p>
          <a:p>
            <a:pPr marL="342900" lvl="0" indent="-342900">
              <a:spcBef>
                <a:spcPts val="1200"/>
              </a:spcBef>
              <a:spcAft>
                <a:spcPts val="0"/>
              </a:spcAft>
              <a:buFont typeface="Wingdings" panose="05000000000000000000" pitchFamily="2" charset="2"/>
              <a:buChar char="q"/>
            </a:pPr>
            <a:r>
              <a:rPr lang="fr-FR" sz="24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Empêcher l’aggravation des conflits qui peuvent déboucher sur des situations parfois violentes (arrêt du travail, grèves, manifestations, contestations…).</a:t>
            </a:r>
            <a:endParaRPr lang="fr-FR" sz="2000" dirty="0">
              <a:latin typeface="Arial" panose="020B0604020202020204" pitchFamily="34" charset="0"/>
              <a:ea typeface="Calibri" panose="020F0502020204030204" pitchFamily="34" charset="0"/>
              <a:cs typeface="Times New Roman" panose="02020603050405020304" pitchFamily="18" charset="0"/>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6173" y="5154897"/>
            <a:ext cx="2687967" cy="1500535"/>
          </a:xfrm>
          <a:prstGeom prst="rect">
            <a:avLst/>
          </a:prstGeom>
        </p:spPr>
      </p:pic>
    </p:spTree>
    <p:extLst>
      <p:ext uri="{BB962C8B-B14F-4D97-AF65-F5344CB8AC3E}">
        <p14:creationId xmlns:p14="http://schemas.microsoft.com/office/powerpoint/2010/main" val="159837653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33117" y="0"/>
            <a:ext cx="12015538" cy="539949"/>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solidFill>
                  <a:srgbClr val="FFFF00"/>
                </a:solidFill>
                <a:latin typeface="Arial" panose="020B0604020202020204" pitchFamily="34" charset="0"/>
                <a:cs typeface="Arial" panose="020B0604020202020204" pitchFamily="34" charset="0"/>
              </a:rPr>
              <a:t>4. Gérer les conflits</a:t>
            </a:r>
            <a:endParaRPr lang="fr-FR" sz="3200" dirty="0">
              <a:solidFill>
                <a:srgbClr val="FFFF00"/>
              </a:solidFill>
              <a:latin typeface="Arial" panose="020B0604020202020204" pitchFamily="34" charset="0"/>
              <a:cs typeface="Arial" panose="020B0604020202020204" pitchFamily="34" charset="0"/>
            </a:endParaRPr>
          </a:p>
        </p:txBody>
      </p:sp>
      <p:graphicFrame>
        <p:nvGraphicFramePr>
          <p:cNvPr id="4" name="Diagramme 3"/>
          <p:cNvGraphicFramePr/>
          <p:nvPr>
            <p:extLst>
              <p:ext uri="{D42A27DB-BD31-4B8C-83A1-F6EECF244321}">
                <p14:modId xmlns:p14="http://schemas.microsoft.com/office/powerpoint/2010/main" val="1048475067"/>
              </p:ext>
            </p:extLst>
          </p:nvPr>
        </p:nvGraphicFramePr>
        <p:xfrm>
          <a:off x="556882" y="1336095"/>
          <a:ext cx="10968009" cy="40640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032580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0" y="57889"/>
            <a:ext cx="12015538" cy="539949"/>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solidFill>
                  <a:srgbClr val="FFFF00"/>
                </a:solidFill>
                <a:latin typeface="Arial" panose="020B0604020202020204" pitchFamily="34" charset="0"/>
                <a:cs typeface="Arial" panose="020B0604020202020204" pitchFamily="34" charset="0"/>
              </a:rPr>
              <a:t>4. Gérer les conflits</a:t>
            </a:r>
            <a:endParaRPr lang="fr-FR" sz="3200" dirty="0">
              <a:solidFill>
                <a:srgbClr val="FFFF00"/>
              </a:solidFill>
              <a:latin typeface="Arial" panose="020B0604020202020204" pitchFamily="34" charset="0"/>
              <a:cs typeface="Arial" panose="020B0604020202020204" pitchFamily="34" charset="0"/>
            </a:endParaRPr>
          </a:p>
        </p:txBody>
      </p:sp>
      <p:graphicFrame>
        <p:nvGraphicFramePr>
          <p:cNvPr id="4" name="Diagramme 3"/>
          <p:cNvGraphicFramePr/>
          <p:nvPr>
            <p:extLst>
              <p:ext uri="{D42A27DB-BD31-4B8C-83A1-F6EECF244321}">
                <p14:modId xmlns:p14="http://schemas.microsoft.com/office/powerpoint/2010/main" val="2794060026"/>
              </p:ext>
            </p:extLst>
          </p:nvPr>
        </p:nvGraphicFramePr>
        <p:xfrm>
          <a:off x="207992" y="1250310"/>
          <a:ext cx="11679207" cy="5163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395317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25878" y="41854"/>
            <a:ext cx="12015538" cy="539949"/>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solidFill>
                  <a:srgbClr val="FFFF00"/>
                </a:solidFill>
                <a:latin typeface="Arial" panose="020B0604020202020204" pitchFamily="34" charset="0"/>
                <a:cs typeface="Arial" panose="020B0604020202020204" pitchFamily="34" charset="0"/>
              </a:rPr>
              <a:t>4. Gérer les conflits</a:t>
            </a:r>
            <a:endParaRPr lang="fr-FR" sz="3200" dirty="0">
              <a:solidFill>
                <a:srgbClr val="FFFF00"/>
              </a:solidFill>
              <a:latin typeface="Arial" panose="020B0604020202020204" pitchFamily="34" charset="0"/>
              <a:cs typeface="Arial" panose="020B0604020202020204" pitchFamily="34" charset="0"/>
            </a:endParaRPr>
          </a:p>
        </p:txBody>
      </p:sp>
      <p:sp>
        <p:nvSpPr>
          <p:cNvPr id="3" name="Rectangle 2"/>
          <p:cNvSpPr/>
          <p:nvPr/>
        </p:nvSpPr>
        <p:spPr>
          <a:xfrm>
            <a:off x="245533" y="5344546"/>
            <a:ext cx="11417300" cy="1200329"/>
          </a:xfrm>
          <a:prstGeom prst="rect">
            <a:avLst/>
          </a:prstGeom>
        </p:spPr>
        <p:txBody>
          <a:bodyPr wrap="square">
            <a:spAutoFit/>
          </a:bodyPr>
          <a:lstStyle/>
          <a:p>
            <a:pPr algn="ctr">
              <a:spcBef>
                <a:spcPts val="600"/>
              </a:spcBef>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Il est impossible d’éviter les conflits, mais il est possible de les gérer et de les </a:t>
            </a:r>
            <a:r>
              <a:rPr lang="fr-FR" sz="2400" dirty="0" err="1">
                <a:latin typeface="Arial" panose="020B0604020202020204" pitchFamily="34" charset="0"/>
                <a:ea typeface="Calibri" panose="020F0502020204030204" pitchFamily="34" charset="0"/>
                <a:cs typeface="Times New Roman" panose="02020603050405020304" pitchFamily="18" charset="0"/>
              </a:rPr>
              <a:t>géréer</a:t>
            </a:r>
            <a:r>
              <a:rPr lang="fr-FR" sz="2400" dirty="0">
                <a:latin typeface="Arial" panose="020B0604020202020204" pitchFamily="34" charset="0"/>
                <a:ea typeface="Calibri" panose="020F0502020204030204" pitchFamily="34" charset="0"/>
                <a:cs typeface="Times New Roman" panose="02020603050405020304" pitchFamily="18" charset="0"/>
              </a:rPr>
              <a:t> en prévenant les situations conflictuelles, avant que les relations ne se dégradent.</a:t>
            </a:r>
          </a:p>
        </p:txBody>
      </p:sp>
      <p:graphicFrame>
        <p:nvGraphicFramePr>
          <p:cNvPr id="4" name="Diagramme 3"/>
          <p:cNvGraphicFramePr/>
          <p:nvPr>
            <p:extLst>
              <p:ext uri="{D42A27DB-BD31-4B8C-83A1-F6EECF244321}">
                <p14:modId xmlns:p14="http://schemas.microsoft.com/office/powerpoint/2010/main" val="821898445"/>
              </p:ext>
            </p:extLst>
          </p:nvPr>
        </p:nvGraphicFramePr>
        <p:xfrm>
          <a:off x="424560" y="767752"/>
          <a:ext cx="11218174" cy="43908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45955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131</TotalTime>
  <Words>840</Words>
  <Application>Microsoft Office PowerPoint</Application>
  <PresentationFormat>Grand écran</PresentationFormat>
  <Paragraphs>52</Paragraphs>
  <Slides>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Arial</vt:lpstr>
      <vt:lpstr>Century Gothic</vt:lpstr>
      <vt:lpstr>Symbol</vt:lpstr>
      <vt:lpstr>Wingdings</vt:lpstr>
      <vt:lpstr>Wingdings 3</vt:lpstr>
      <vt:lpstr>Ion</vt:lpstr>
      <vt:lpstr>Chap. 10 – Contribuer à la qualité des relations interpersonnelles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29</cp:revision>
  <dcterms:created xsi:type="dcterms:W3CDTF">2014-01-16T23:14:09Z</dcterms:created>
  <dcterms:modified xsi:type="dcterms:W3CDTF">2023-09-16T22:58:23Z</dcterms:modified>
</cp:coreProperties>
</file>