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47C2C-45F8-4495-A184-0D5703417AA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FC96223-3DE8-44D9-B740-ACD2F824D071}">
      <dgm:prSet phldrT="[Texte]" custT="1"/>
      <dgm:spPr/>
      <dgm:t>
        <a:bodyPr/>
        <a:lstStyle/>
        <a:p>
          <a:r>
            <a:rPr lang="fr-FR" sz="2400" b="1" dirty="0">
              <a:latin typeface="Arial Narrow" panose="020B0606020202030204" pitchFamily="34" charset="0"/>
            </a:rPr>
            <a:t>Climat social</a:t>
          </a:r>
        </a:p>
        <a:p>
          <a:r>
            <a:rPr lang="fr-FR" sz="2400" b="1" dirty="0">
              <a:latin typeface="Arial Narrow" panose="020B0606020202030204" pitchFamily="34" charset="0"/>
            </a:rPr>
            <a:t>ambiance de travail</a:t>
          </a:r>
        </a:p>
      </dgm:t>
    </dgm:pt>
    <dgm:pt modelId="{D6E429AF-2920-494D-82A7-2F3EE3FE6F77}" type="parTrans" cxnId="{41DB3448-C37F-401B-97EC-63731F20E4AF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8CE691BD-800F-4B37-8426-D13116E81A50}" type="sibTrans" cxnId="{41DB3448-C37F-401B-97EC-63731F20E4AF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54801402-04E2-48F5-9E18-FB33C59D9C2E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Temps de travail et horaire</a:t>
          </a:r>
        </a:p>
      </dgm:t>
    </dgm:pt>
    <dgm:pt modelId="{6029C414-B35A-419F-A4B5-F1BFB723617D}" type="parTrans" cxnId="{C2267C58-898C-4BC5-983A-C18BDBFFDF26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C5025549-A349-439C-A240-0B710063C82B}" type="sibTrans" cxnId="{C2267C58-898C-4BC5-983A-C18BDBFFDF26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D4B7575D-3900-4A6C-A2B1-418C3814E8D3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Productivité</a:t>
          </a:r>
        </a:p>
      </dgm:t>
    </dgm:pt>
    <dgm:pt modelId="{A5F93E7C-EB88-4764-B343-CAB48F400139}" type="parTrans" cxnId="{841E037C-6515-4DC7-B2B4-97C79DF056A9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DE3A54CF-2363-4B53-B372-8A3AF59B23F7}" type="sibTrans" cxnId="{841E037C-6515-4DC7-B2B4-97C79DF056A9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46E4AD6B-44B7-4066-AB11-9BADBFB2E563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Gouvernance</a:t>
          </a:r>
        </a:p>
      </dgm:t>
    </dgm:pt>
    <dgm:pt modelId="{8512642B-DB40-4689-908B-6AAF7EFAAF8B}" type="parTrans" cxnId="{9F75676F-6216-497B-A589-5024CC2AA847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7ED09E10-C01E-4EF5-9191-10859714A5F9}" type="sibTrans" cxnId="{9F75676F-6216-497B-A589-5024CC2AA847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8494FEEE-F8C3-431E-8D0C-787A478971D7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Politique salariale</a:t>
          </a:r>
        </a:p>
      </dgm:t>
    </dgm:pt>
    <dgm:pt modelId="{F20D5A20-15A5-413A-9856-FF4238D1BCB2}" type="parTrans" cxnId="{A939A4B5-6BF8-4C37-AA83-52B85D348837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0FF10EA1-96CB-430B-9AC9-398E8418FB70}" type="sibTrans" cxnId="{A939A4B5-6BF8-4C37-AA83-52B85D348837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28DD404B-D90B-4267-9786-840C8D0F3412}">
      <dgm:prSet phldrT="[Texte]" custT="1"/>
      <dgm:spPr/>
      <dgm:t>
        <a:bodyPr/>
        <a:lstStyle/>
        <a:p>
          <a:r>
            <a:rPr lang="fr-FR" sz="2000" b="1" dirty="0">
              <a:latin typeface="Arial Narrow" panose="020B0606020202030204" pitchFamily="34" charset="0"/>
            </a:rPr>
            <a:t>Communication</a:t>
          </a:r>
        </a:p>
      </dgm:t>
    </dgm:pt>
    <dgm:pt modelId="{103130E7-6D24-409D-A638-4E20054CC052}" type="parTrans" cxnId="{36AB713D-6D4B-495D-8F65-192E751D9426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627D38A7-0B24-42E6-88A5-E70F130C0D11}" type="sibTrans" cxnId="{36AB713D-6D4B-495D-8F65-192E751D9426}">
      <dgm:prSet/>
      <dgm:spPr/>
      <dgm:t>
        <a:bodyPr/>
        <a:lstStyle/>
        <a:p>
          <a:endParaRPr lang="fr-FR" sz="5400" b="1">
            <a:latin typeface="Arial Narrow" panose="020B0606020202030204" pitchFamily="34" charset="0"/>
          </a:endParaRPr>
        </a:p>
      </dgm:t>
    </dgm:pt>
    <dgm:pt modelId="{B094A8D1-FA12-45E6-9888-DBE6CC1529B6}" type="pres">
      <dgm:prSet presAssocID="{0F347C2C-45F8-4495-A184-0D5703417A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798FEF-0813-4E1D-B457-E1DE5F36E5AC}" type="pres">
      <dgm:prSet presAssocID="{4FC96223-3DE8-44D9-B740-ACD2F824D071}" presName="centerShape" presStyleLbl="node0" presStyleIdx="0" presStyleCnt="1" custScaleX="113506" custLinFactNeighborX="-266"/>
      <dgm:spPr/>
    </dgm:pt>
    <dgm:pt modelId="{3CB3A2E0-8968-432B-8DDA-D3BCA0A6B839}" type="pres">
      <dgm:prSet presAssocID="{6029C414-B35A-419F-A4B5-F1BFB723617D}" presName="parTrans" presStyleLbl="bgSibTrans2D1" presStyleIdx="0" presStyleCnt="5"/>
      <dgm:spPr/>
    </dgm:pt>
    <dgm:pt modelId="{694ADCA1-DF98-4D50-A0AF-C30E4AB080B8}" type="pres">
      <dgm:prSet presAssocID="{54801402-04E2-48F5-9E18-FB33C59D9C2E}" presName="node" presStyleLbl="node1" presStyleIdx="0" presStyleCnt="5">
        <dgm:presLayoutVars>
          <dgm:bulletEnabled val="1"/>
        </dgm:presLayoutVars>
      </dgm:prSet>
      <dgm:spPr/>
    </dgm:pt>
    <dgm:pt modelId="{E9195C3B-71F9-4B05-A603-F35E778CCE5E}" type="pres">
      <dgm:prSet presAssocID="{A5F93E7C-EB88-4764-B343-CAB48F400139}" presName="parTrans" presStyleLbl="bgSibTrans2D1" presStyleIdx="1" presStyleCnt="5"/>
      <dgm:spPr/>
    </dgm:pt>
    <dgm:pt modelId="{B3B4E9C0-6A46-4105-BD63-566FD0CD23C3}" type="pres">
      <dgm:prSet presAssocID="{D4B7575D-3900-4A6C-A2B1-418C3814E8D3}" presName="node" presStyleLbl="node1" presStyleIdx="1" presStyleCnt="5">
        <dgm:presLayoutVars>
          <dgm:bulletEnabled val="1"/>
        </dgm:presLayoutVars>
      </dgm:prSet>
      <dgm:spPr/>
    </dgm:pt>
    <dgm:pt modelId="{672506A4-9D08-4573-BBCB-970D3ACF356E}" type="pres">
      <dgm:prSet presAssocID="{8512642B-DB40-4689-908B-6AAF7EFAAF8B}" presName="parTrans" presStyleLbl="bgSibTrans2D1" presStyleIdx="2" presStyleCnt="5"/>
      <dgm:spPr/>
    </dgm:pt>
    <dgm:pt modelId="{C3A0FBCC-8977-4E01-82A9-D91C472295D1}" type="pres">
      <dgm:prSet presAssocID="{46E4AD6B-44B7-4066-AB11-9BADBFB2E563}" presName="node" presStyleLbl="node1" presStyleIdx="2" presStyleCnt="5">
        <dgm:presLayoutVars>
          <dgm:bulletEnabled val="1"/>
        </dgm:presLayoutVars>
      </dgm:prSet>
      <dgm:spPr/>
    </dgm:pt>
    <dgm:pt modelId="{259F34E8-212D-4157-AD18-16FB44EDEEC4}" type="pres">
      <dgm:prSet presAssocID="{F20D5A20-15A5-413A-9856-FF4238D1BCB2}" presName="parTrans" presStyleLbl="bgSibTrans2D1" presStyleIdx="3" presStyleCnt="5"/>
      <dgm:spPr/>
    </dgm:pt>
    <dgm:pt modelId="{2CAAAF60-C7DD-4954-AFB7-DB1ECCCE644F}" type="pres">
      <dgm:prSet presAssocID="{8494FEEE-F8C3-431E-8D0C-787A478971D7}" presName="node" presStyleLbl="node1" presStyleIdx="3" presStyleCnt="5">
        <dgm:presLayoutVars>
          <dgm:bulletEnabled val="1"/>
        </dgm:presLayoutVars>
      </dgm:prSet>
      <dgm:spPr/>
    </dgm:pt>
    <dgm:pt modelId="{9F9E8C50-9C7E-4D3D-9E3A-9E22B3135DCE}" type="pres">
      <dgm:prSet presAssocID="{103130E7-6D24-409D-A638-4E20054CC052}" presName="parTrans" presStyleLbl="bgSibTrans2D1" presStyleIdx="4" presStyleCnt="5"/>
      <dgm:spPr/>
    </dgm:pt>
    <dgm:pt modelId="{66F548B5-1416-4983-A26C-821ABABE02A4}" type="pres">
      <dgm:prSet presAssocID="{28DD404B-D90B-4267-9786-840C8D0F3412}" presName="node" presStyleLbl="node1" presStyleIdx="4" presStyleCnt="5" custScaleX="112838">
        <dgm:presLayoutVars>
          <dgm:bulletEnabled val="1"/>
        </dgm:presLayoutVars>
      </dgm:prSet>
      <dgm:spPr/>
    </dgm:pt>
  </dgm:ptLst>
  <dgm:cxnLst>
    <dgm:cxn modelId="{36AB713D-6D4B-495D-8F65-192E751D9426}" srcId="{4FC96223-3DE8-44D9-B740-ACD2F824D071}" destId="{28DD404B-D90B-4267-9786-840C8D0F3412}" srcOrd="4" destOrd="0" parTransId="{103130E7-6D24-409D-A638-4E20054CC052}" sibTransId="{627D38A7-0B24-42E6-88A5-E70F130C0D11}"/>
    <dgm:cxn modelId="{60D83460-C22C-41D4-843C-1FABB1CD54A4}" type="presOf" srcId="{4FC96223-3DE8-44D9-B740-ACD2F824D071}" destId="{60798FEF-0813-4E1D-B457-E1DE5F36E5AC}" srcOrd="0" destOrd="0" presId="urn:microsoft.com/office/officeart/2005/8/layout/radial4"/>
    <dgm:cxn modelId="{D154E663-F421-44A4-964A-7A967C8E73CE}" type="presOf" srcId="{8494FEEE-F8C3-431E-8D0C-787A478971D7}" destId="{2CAAAF60-C7DD-4954-AFB7-DB1ECCCE644F}" srcOrd="0" destOrd="0" presId="urn:microsoft.com/office/officeart/2005/8/layout/radial4"/>
    <dgm:cxn modelId="{41DB3448-C37F-401B-97EC-63731F20E4AF}" srcId="{0F347C2C-45F8-4495-A184-0D5703417AAD}" destId="{4FC96223-3DE8-44D9-B740-ACD2F824D071}" srcOrd="0" destOrd="0" parTransId="{D6E429AF-2920-494D-82A7-2F3EE3FE6F77}" sibTransId="{8CE691BD-800F-4B37-8426-D13116E81A50}"/>
    <dgm:cxn modelId="{F706A76A-E8FF-4155-BA83-F7C90C3E5B2B}" type="presOf" srcId="{54801402-04E2-48F5-9E18-FB33C59D9C2E}" destId="{694ADCA1-DF98-4D50-A0AF-C30E4AB080B8}" srcOrd="0" destOrd="0" presId="urn:microsoft.com/office/officeart/2005/8/layout/radial4"/>
    <dgm:cxn modelId="{DAF4696C-5AC7-4CAD-95EA-5287FC25209B}" type="presOf" srcId="{8512642B-DB40-4689-908B-6AAF7EFAAF8B}" destId="{672506A4-9D08-4573-BBCB-970D3ACF356E}" srcOrd="0" destOrd="0" presId="urn:microsoft.com/office/officeart/2005/8/layout/radial4"/>
    <dgm:cxn modelId="{9F75676F-6216-497B-A589-5024CC2AA847}" srcId="{4FC96223-3DE8-44D9-B740-ACD2F824D071}" destId="{46E4AD6B-44B7-4066-AB11-9BADBFB2E563}" srcOrd="2" destOrd="0" parTransId="{8512642B-DB40-4689-908B-6AAF7EFAAF8B}" sibTransId="{7ED09E10-C01E-4EF5-9191-10859714A5F9}"/>
    <dgm:cxn modelId="{C2267C58-898C-4BC5-983A-C18BDBFFDF26}" srcId="{4FC96223-3DE8-44D9-B740-ACD2F824D071}" destId="{54801402-04E2-48F5-9E18-FB33C59D9C2E}" srcOrd="0" destOrd="0" parTransId="{6029C414-B35A-419F-A4B5-F1BFB723617D}" sibTransId="{C5025549-A349-439C-A240-0B710063C82B}"/>
    <dgm:cxn modelId="{841E037C-6515-4DC7-B2B4-97C79DF056A9}" srcId="{4FC96223-3DE8-44D9-B740-ACD2F824D071}" destId="{D4B7575D-3900-4A6C-A2B1-418C3814E8D3}" srcOrd="1" destOrd="0" parTransId="{A5F93E7C-EB88-4764-B343-CAB48F400139}" sibTransId="{DE3A54CF-2363-4B53-B372-8A3AF59B23F7}"/>
    <dgm:cxn modelId="{6F791C92-B280-41F5-BA29-012355E6FB1E}" type="presOf" srcId="{103130E7-6D24-409D-A638-4E20054CC052}" destId="{9F9E8C50-9C7E-4D3D-9E3A-9E22B3135DCE}" srcOrd="0" destOrd="0" presId="urn:microsoft.com/office/officeart/2005/8/layout/radial4"/>
    <dgm:cxn modelId="{FC1FB696-7919-4596-8DE0-61EF0E9C44A7}" type="presOf" srcId="{A5F93E7C-EB88-4764-B343-CAB48F400139}" destId="{E9195C3B-71F9-4B05-A603-F35E778CCE5E}" srcOrd="0" destOrd="0" presId="urn:microsoft.com/office/officeart/2005/8/layout/radial4"/>
    <dgm:cxn modelId="{A939A4B5-6BF8-4C37-AA83-52B85D348837}" srcId="{4FC96223-3DE8-44D9-B740-ACD2F824D071}" destId="{8494FEEE-F8C3-431E-8D0C-787A478971D7}" srcOrd="3" destOrd="0" parTransId="{F20D5A20-15A5-413A-9856-FF4238D1BCB2}" sibTransId="{0FF10EA1-96CB-430B-9AC9-398E8418FB70}"/>
    <dgm:cxn modelId="{92F8C0D3-8025-44B2-849B-419EF6A8E6CE}" type="presOf" srcId="{0F347C2C-45F8-4495-A184-0D5703417AAD}" destId="{B094A8D1-FA12-45E6-9888-DBE6CC1529B6}" srcOrd="0" destOrd="0" presId="urn:microsoft.com/office/officeart/2005/8/layout/radial4"/>
    <dgm:cxn modelId="{AD2285D7-C60B-4E72-9BDE-41B7D738B91A}" type="presOf" srcId="{28DD404B-D90B-4267-9786-840C8D0F3412}" destId="{66F548B5-1416-4983-A26C-821ABABE02A4}" srcOrd="0" destOrd="0" presId="urn:microsoft.com/office/officeart/2005/8/layout/radial4"/>
    <dgm:cxn modelId="{0BA885DA-E65F-4813-9919-9EF73EA8D67D}" type="presOf" srcId="{46E4AD6B-44B7-4066-AB11-9BADBFB2E563}" destId="{C3A0FBCC-8977-4E01-82A9-D91C472295D1}" srcOrd="0" destOrd="0" presId="urn:microsoft.com/office/officeart/2005/8/layout/radial4"/>
    <dgm:cxn modelId="{676CF8DC-2EE3-4FAA-89EA-D2798F39FB28}" type="presOf" srcId="{F20D5A20-15A5-413A-9856-FF4238D1BCB2}" destId="{259F34E8-212D-4157-AD18-16FB44EDEEC4}" srcOrd="0" destOrd="0" presId="urn:microsoft.com/office/officeart/2005/8/layout/radial4"/>
    <dgm:cxn modelId="{694437DF-1B9D-457C-AE3E-6DCB03F7BFAD}" type="presOf" srcId="{D4B7575D-3900-4A6C-A2B1-418C3814E8D3}" destId="{B3B4E9C0-6A46-4105-BD63-566FD0CD23C3}" srcOrd="0" destOrd="0" presId="urn:microsoft.com/office/officeart/2005/8/layout/radial4"/>
    <dgm:cxn modelId="{58B6E8FB-85E1-4D00-B6E8-7CA95F354B4A}" type="presOf" srcId="{6029C414-B35A-419F-A4B5-F1BFB723617D}" destId="{3CB3A2E0-8968-432B-8DDA-D3BCA0A6B839}" srcOrd="0" destOrd="0" presId="urn:microsoft.com/office/officeart/2005/8/layout/radial4"/>
    <dgm:cxn modelId="{C745482F-CD56-474D-ABB4-E5C4BD78928F}" type="presParOf" srcId="{B094A8D1-FA12-45E6-9888-DBE6CC1529B6}" destId="{60798FEF-0813-4E1D-B457-E1DE5F36E5AC}" srcOrd="0" destOrd="0" presId="urn:microsoft.com/office/officeart/2005/8/layout/radial4"/>
    <dgm:cxn modelId="{A5F85504-FF01-4CB9-AD36-6C4DBD9CD666}" type="presParOf" srcId="{B094A8D1-FA12-45E6-9888-DBE6CC1529B6}" destId="{3CB3A2E0-8968-432B-8DDA-D3BCA0A6B839}" srcOrd="1" destOrd="0" presId="urn:microsoft.com/office/officeart/2005/8/layout/radial4"/>
    <dgm:cxn modelId="{FE935BC9-5039-4CFD-9A54-DA807A31FDFE}" type="presParOf" srcId="{B094A8D1-FA12-45E6-9888-DBE6CC1529B6}" destId="{694ADCA1-DF98-4D50-A0AF-C30E4AB080B8}" srcOrd="2" destOrd="0" presId="urn:microsoft.com/office/officeart/2005/8/layout/radial4"/>
    <dgm:cxn modelId="{AFB99FF0-AE04-4442-AB26-A8DEF95CC562}" type="presParOf" srcId="{B094A8D1-FA12-45E6-9888-DBE6CC1529B6}" destId="{E9195C3B-71F9-4B05-A603-F35E778CCE5E}" srcOrd="3" destOrd="0" presId="urn:microsoft.com/office/officeart/2005/8/layout/radial4"/>
    <dgm:cxn modelId="{FF25378E-7A14-4A24-B4A0-40ED77F90D27}" type="presParOf" srcId="{B094A8D1-FA12-45E6-9888-DBE6CC1529B6}" destId="{B3B4E9C0-6A46-4105-BD63-566FD0CD23C3}" srcOrd="4" destOrd="0" presId="urn:microsoft.com/office/officeart/2005/8/layout/radial4"/>
    <dgm:cxn modelId="{31547997-9DA3-42F8-8722-42433C678B88}" type="presParOf" srcId="{B094A8D1-FA12-45E6-9888-DBE6CC1529B6}" destId="{672506A4-9D08-4573-BBCB-970D3ACF356E}" srcOrd="5" destOrd="0" presId="urn:microsoft.com/office/officeart/2005/8/layout/radial4"/>
    <dgm:cxn modelId="{2E47E76A-61A5-4914-A8D3-DD0F89252044}" type="presParOf" srcId="{B094A8D1-FA12-45E6-9888-DBE6CC1529B6}" destId="{C3A0FBCC-8977-4E01-82A9-D91C472295D1}" srcOrd="6" destOrd="0" presId="urn:microsoft.com/office/officeart/2005/8/layout/radial4"/>
    <dgm:cxn modelId="{2439FBCF-8A1B-463F-8767-6A8F59F1C893}" type="presParOf" srcId="{B094A8D1-FA12-45E6-9888-DBE6CC1529B6}" destId="{259F34E8-212D-4157-AD18-16FB44EDEEC4}" srcOrd="7" destOrd="0" presId="urn:microsoft.com/office/officeart/2005/8/layout/radial4"/>
    <dgm:cxn modelId="{9B68F769-6A26-4B34-B7E1-E352BC71CCF6}" type="presParOf" srcId="{B094A8D1-FA12-45E6-9888-DBE6CC1529B6}" destId="{2CAAAF60-C7DD-4954-AFB7-DB1ECCCE644F}" srcOrd="8" destOrd="0" presId="urn:microsoft.com/office/officeart/2005/8/layout/radial4"/>
    <dgm:cxn modelId="{43607B77-1953-44A1-847B-568ABE929463}" type="presParOf" srcId="{B094A8D1-FA12-45E6-9888-DBE6CC1529B6}" destId="{9F9E8C50-9C7E-4D3D-9E3A-9E22B3135DCE}" srcOrd="9" destOrd="0" presId="urn:microsoft.com/office/officeart/2005/8/layout/radial4"/>
    <dgm:cxn modelId="{8E2B8126-BEE5-407C-AF24-BDC603B032C2}" type="presParOf" srcId="{B094A8D1-FA12-45E6-9888-DBE6CC1529B6}" destId="{66F548B5-1416-4983-A26C-821ABABE02A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8FEF-0813-4E1D-B457-E1DE5F36E5AC}">
      <dsp:nvSpPr>
        <dsp:cNvPr id="0" name=""/>
        <dsp:cNvSpPr/>
      </dsp:nvSpPr>
      <dsp:spPr>
        <a:xfrm>
          <a:off x="2206840" y="2326048"/>
          <a:ext cx="1873381" cy="1650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 Narrow" panose="020B0606020202030204" pitchFamily="34" charset="0"/>
            </a:rPr>
            <a:t>Climat social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 Narrow" panose="020B0606020202030204" pitchFamily="34" charset="0"/>
            </a:rPr>
            <a:t>ambiance de travail</a:t>
          </a:r>
        </a:p>
      </dsp:txBody>
      <dsp:txXfrm>
        <a:off x="2481190" y="2567754"/>
        <a:ext cx="1324681" cy="1167057"/>
      </dsp:txXfrm>
    </dsp:sp>
    <dsp:sp modelId="{3CB3A2E0-8968-432B-8DDA-D3BCA0A6B839}">
      <dsp:nvSpPr>
        <dsp:cNvPr id="0" name=""/>
        <dsp:cNvSpPr/>
      </dsp:nvSpPr>
      <dsp:spPr>
        <a:xfrm rot="10800000">
          <a:off x="734140" y="2916091"/>
          <a:ext cx="1391701" cy="470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ADCA1-DF98-4D50-A0AF-C30E4AB080B8}">
      <dsp:nvSpPr>
        <dsp:cNvPr id="0" name=""/>
        <dsp:cNvSpPr/>
      </dsp:nvSpPr>
      <dsp:spPr>
        <a:xfrm>
          <a:off x="-49832" y="2524104"/>
          <a:ext cx="1567946" cy="12543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Temps de travail et horaire</a:t>
          </a:r>
        </a:p>
      </dsp:txBody>
      <dsp:txXfrm>
        <a:off x="-13093" y="2560843"/>
        <a:ext cx="1494468" cy="1180878"/>
      </dsp:txXfrm>
    </dsp:sp>
    <dsp:sp modelId="{E9195C3B-71F9-4B05-A603-F35E778CCE5E}">
      <dsp:nvSpPr>
        <dsp:cNvPr id="0" name=""/>
        <dsp:cNvSpPr/>
      </dsp:nvSpPr>
      <dsp:spPr>
        <a:xfrm rot="13512981">
          <a:off x="1228830" y="1719047"/>
          <a:ext cx="1453326" cy="470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6681"/>
            <a:satOff val="-18932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4E9C0-6A46-4105-BD63-566FD0CD23C3}">
      <dsp:nvSpPr>
        <dsp:cNvPr id="0" name=""/>
        <dsp:cNvSpPr/>
      </dsp:nvSpPr>
      <dsp:spPr>
        <a:xfrm>
          <a:off x="659636" y="811296"/>
          <a:ext cx="1567946" cy="1254356"/>
        </a:xfrm>
        <a:prstGeom prst="roundRect">
          <a:avLst>
            <a:gd name="adj" fmla="val 10000"/>
          </a:avLst>
        </a:prstGeom>
        <a:solidFill>
          <a:schemeClr val="accent2">
            <a:hueOff val="6681"/>
            <a:satOff val="-18932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Productivité</a:t>
          </a:r>
        </a:p>
      </dsp:txBody>
      <dsp:txXfrm>
        <a:off x="696375" y="848035"/>
        <a:ext cx="1494468" cy="1180878"/>
      </dsp:txXfrm>
    </dsp:sp>
    <dsp:sp modelId="{672506A4-9D08-4573-BBCB-970D3ACF356E}">
      <dsp:nvSpPr>
        <dsp:cNvPr id="0" name=""/>
        <dsp:cNvSpPr/>
      </dsp:nvSpPr>
      <dsp:spPr>
        <a:xfrm rot="16218289">
          <a:off x="2397785" y="1248421"/>
          <a:ext cx="1509234" cy="470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0FBCC-8977-4E01-82A9-D91C472295D1}">
      <dsp:nvSpPr>
        <dsp:cNvPr id="0" name=""/>
        <dsp:cNvSpPr/>
      </dsp:nvSpPr>
      <dsp:spPr>
        <a:xfrm>
          <a:off x="2372444" y="101827"/>
          <a:ext cx="1567946" cy="1254356"/>
        </a:xfrm>
        <a:prstGeom prst="roundRect">
          <a:avLst>
            <a:gd name="adj" fmla="val 10000"/>
          </a:avLst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Gouvernance</a:t>
          </a:r>
        </a:p>
      </dsp:txBody>
      <dsp:txXfrm>
        <a:off x="2409183" y="138566"/>
        <a:ext cx="1494468" cy="1180878"/>
      </dsp:txXfrm>
    </dsp:sp>
    <dsp:sp modelId="{259F34E8-212D-4157-AD18-16FB44EDEEC4}">
      <dsp:nvSpPr>
        <dsp:cNvPr id="0" name=""/>
        <dsp:cNvSpPr/>
      </dsp:nvSpPr>
      <dsp:spPr>
        <a:xfrm rot="18912884">
          <a:off x="3612761" y="1720971"/>
          <a:ext cx="1469763" cy="470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0042"/>
            <a:satOff val="-56795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AAF60-C7DD-4954-AFB7-DB1ECCCE644F}">
      <dsp:nvSpPr>
        <dsp:cNvPr id="0" name=""/>
        <dsp:cNvSpPr/>
      </dsp:nvSpPr>
      <dsp:spPr>
        <a:xfrm>
          <a:off x="4085253" y="811296"/>
          <a:ext cx="1567946" cy="1254356"/>
        </a:xfrm>
        <a:prstGeom prst="roundRect">
          <a:avLst>
            <a:gd name="adj" fmla="val 10000"/>
          </a:avLst>
        </a:prstGeom>
        <a:solidFill>
          <a:schemeClr val="accent2">
            <a:hueOff val="20042"/>
            <a:satOff val="-56795"/>
            <a:lumOff val="3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Politique salariale</a:t>
          </a:r>
        </a:p>
      </dsp:txBody>
      <dsp:txXfrm>
        <a:off x="4121992" y="848035"/>
        <a:ext cx="1494468" cy="1180878"/>
      </dsp:txXfrm>
    </dsp:sp>
    <dsp:sp modelId="{9F9E8C50-9C7E-4D3D-9E3A-9E22B3135DCE}">
      <dsp:nvSpPr>
        <dsp:cNvPr id="0" name=""/>
        <dsp:cNvSpPr/>
      </dsp:nvSpPr>
      <dsp:spPr>
        <a:xfrm>
          <a:off x="4162638" y="2916091"/>
          <a:ext cx="1416056" cy="470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548B5-1416-4983-A26C-821ABABE02A4}">
      <dsp:nvSpPr>
        <dsp:cNvPr id="0" name=""/>
        <dsp:cNvSpPr/>
      </dsp:nvSpPr>
      <dsp:spPr>
        <a:xfrm>
          <a:off x="4694075" y="2524104"/>
          <a:ext cx="1769238" cy="1254356"/>
        </a:xfrm>
        <a:prstGeom prst="roundRect">
          <a:avLst>
            <a:gd name="adj" fmla="val 1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 Narrow" panose="020B0606020202030204" pitchFamily="34" charset="0"/>
            </a:rPr>
            <a:t>Communication</a:t>
          </a:r>
        </a:p>
      </dsp:txBody>
      <dsp:txXfrm>
        <a:off x="4730814" y="2560843"/>
        <a:ext cx="1695760" cy="1180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2015538" cy="539949"/>
          </a:xfrm>
        </p:spPr>
        <p:txBody>
          <a:bodyPr>
            <a:norm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10 – Contribuer à la qualité des relations interpersonnelles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637855"/>
            <a:ext cx="12161949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381" y="1380066"/>
            <a:ext cx="523598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qualité des relations entre les salariés et entre le personnel et la direction est à la base du climat social de la société.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 valeur impacte directement les conditions et l’ambiance de travail, la productivité et au final la satisfaction des salariés et l’efficacité de l’entreprise.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199119959"/>
              </p:ext>
            </p:extLst>
          </p:nvPr>
        </p:nvGraphicFramePr>
        <p:xfrm>
          <a:off x="5602055" y="1177804"/>
          <a:ext cx="6413482" cy="407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68856" y="5398624"/>
            <a:ext cx="11509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service des ressources humaines contribue à cette ambiance par ses décisions et sa politique qui peuvent la faciliter. En retour, c’est également le mieux placé pour </a:t>
            </a:r>
            <a:r>
              <a:rPr lang="fr-FR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évaluer l’atmosphère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travail.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111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Century Gothic</vt:lpstr>
      <vt:lpstr>Wingdings 3</vt:lpstr>
      <vt:lpstr>Ion</vt:lpstr>
      <vt:lpstr>Chap. 10 – Contribuer à la qualité des relations interpersonnelles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16</cp:revision>
  <dcterms:created xsi:type="dcterms:W3CDTF">2014-01-16T23:14:09Z</dcterms:created>
  <dcterms:modified xsi:type="dcterms:W3CDTF">2023-09-16T22:46:20Z</dcterms:modified>
</cp:coreProperties>
</file>