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66" r:id="rId3"/>
    <p:sldId id="259" r:id="rId4"/>
    <p:sldId id="260" r:id="rId5"/>
    <p:sldId id="264" r:id="rId6"/>
    <p:sldId id="261" r:id="rId7"/>
    <p:sldId id="265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D5E4EC-A9F9-4611-892C-528C3880EC3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1B6140A-105E-4806-B88B-CA924B7AB1E3}">
      <dgm:prSet phldrT="[Texte]" custT="1"/>
      <dgm:spPr/>
      <dgm:t>
        <a:bodyPr/>
        <a:lstStyle/>
        <a:p>
          <a:r>
            <a:rPr lang="fr-FR" sz="28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</a:t>
          </a:r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es tableaux de bord font appel aux tableurs pour leurs capacités  </a:t>
          </a:r>
          <a:endParaRPr lang="fr-FR" sz="2400" b="1" dirty="0">
            <a:solidFill>
              <a:srgbClr val="FF0000"/>
            </a:solidFill>
          </a:endParaRPr>
        </a:p>
      </dgm:t>
    </dgm:pt>
    <dgm:pt modelId="{4A493FB4-59BF-4C54-8B47-EA59DEF5DC56}" type="parTrans" cxnId="{7E69856B-76B2-4618-BFB3-517C15CF9059}">
      <dgm:prSet/>
      <dgm:spPr/>
      <dgm:t>
        <a:bodyPr/>
        <a:lstStyle/>
        <a:p>
          <a:endParaRPr lang="fr-FR"/>
        </a:p>
      </dgm:t>
    </dgm:pt>
    <dgm:pt modelId="{1E432F6D-8CE9-416F-9A66-817A3D425B83}" type="sibTrans" cxnId="{7E69856B-76B2-4618-BFB3-517C15CF9059}">
      <dgm:prSet/>
      <dgm:spPr/>
      <dgm:t>
        <a:bodyPr/>
        <a:lstStyle/>
        <a:p>
          <a:endParaRPr lang="fr-FR"/>
        </a:p>
      </dgm:t>
    </dgm:pt>
    <dgm:pt modelId="{735125BB-D1D6-494E-BB47-909D4FAE00C0}">
      <dgm:prSet custT="1"/>
      <dgm:spPr/>
      <dgm:t>
        <a:bodyPr/>
        <a:lstStyle/>
        <a:p>
          <a:pPr algn="l"/>
          <a:r>
            <a:rPr lang="fr-FR" sz="2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calculer </a:t>
          </a:r>
        </a:p>
      </dgm:t>
    </dgm:pt>
    <dgm:pt modelId="{F632BF5F-BABE-4F8D-B2EF-71A1239DAFEA}" type="parTrans" cxnId="{43D4A232-A1A9-47F2-92FF-C79237EAE872}">
      <dgm:prSet/>
      <dgm:spPr/>
      <dgm:t>
        <a:bodyPr/>
        <a:lstStyle/>
        <a:p>
          <a:endParaRPr lang="fr-FR"/>
        </a:p>
      </dgm:t>
    </dgm:pt>
    <dgm:pt modelId="{44F0DE4A-BA7F-4855-8FA4-B9DDC68CC3F0}" type="sibTrans" cxnId="{43D4A232-A1A9-47F2-92FF-C79237EAE872}">
      <dgm:prSet/>
      <dgm:spPr/>
      <dgm:t>
        <a:bodyPr/>
        <a:lstStyle/>
        <a:p>
          <a:endParaRPr lang="fr-FR"/>
        </a:p>
      </dgm:t>
    </dgm:pt>
    <dgm:pt modelId="{9499E519-D16A-43CC-9A04-FDCA43CB60F4}">
      <dgm:prSet custT="1"/>
      <dgm:spPr/>
      <dgm:t>
        <a:bodyPr/>
        <a:lstStyle/>
        <a:p>
          <a:pPr algn="l"/>
          <a:r>
            <a:rPr lang="fr-FR" sz="2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lier des feuilles pour reporter les résultats dans les feuilles de synthèse</a:t>
          </a:r>
        </a:p>
      </dgm:t>
    </dgm:pt>
    <dgm:pt modelId="{C2B367CC-BD6B-4FFD-BFC8-E1901C1188B9}" type="parTrans" cxnId="{3949A3A3-9CE5-44A1-AF55-0E093534A766}">
      <dgm:prSet/>
      <dgm:spPr/>
      <dgm:t>
        <a:bodyPr/>
        <a:lstStyle/>
        <a:p>
          <a:endParaRPr lang="fr-FR"/>
        </a:p>
      </dgm:t>
    </dgm:pt>
    <dgm:pt modelId="{C691F0AA-66FA-4F38-80E5-7CE10A1EA794}" type="sibTrans" cxnId="{3949A3A3-9CE5-44A1-AF55-0E093534A766}">
      <dgm:prSet/>
      <dgm:spPr/>
      <dgm:t>
        <a:bodyPr/>
        <a:lstStyle/>
        <a:p>
          <a:endParaRPr lang="fr-FR"/>
        </a:p>
      </dgm:t>
    </dgm:pt>
    <dgm:pt modelId="{839732D2-ACB8-4AA9-A325-D489BD5B9740}">
      <dgm:prSet custT="1"/>
      <dgm:spPr/>
      <dgm:t>
        <a:bodyPr/>
        <a:lstStyle/>
        <a:p>
          <a:pPr algn="l"/>
          <a:r>
            <a:rPr lang="fr-FR" sz="2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consolider des données</a:t>
          </a:r>
        </a:p>
      </dgm:t>
    </dgm:pt>
    <dgm:pt modelId="{CA6442E8-0136-4F02-A498-5EFABC340B8F}" type="parTrans" cxnId="{734D7EBA-92D6-494E-BFA9-1FAB270C467B}">
      <dgm:prSet/>
      <dgm:spPr/>
      <dgm:t>
        <a:bodyPr/>
        <a:lstStyle/>
        <a:p>
          <a:endParaRPr lang="fr-FR"/>
        </a:p>
      </dgm:t>
    </dgm:pt>
    <dgm:pt modelId="{229755E5-E2E9-458C-BE4B-DBA95C9A29D1}" type="sibTrans" cxnId="{734D7EBA-92D6-494E-BFA9-1FAB270C467B}">
      <dgm:prSet/>
      <dgm:spPr/>
      <dgm:t>
        <a:bodyPr/>
        <a:lstStyle/>
        <a:p>
          <a:endParaRPr lang="fr-FR"/>
        </a:p>
      </dgm:t>
    </dgm:pt>
    <dgm:pt modelId="{09E1FA42-266E-4932-BBB3-B450AAB56974}">
      <dgm:prSet custT="1"/>
      <dgm:spPr/>
      <dgm:t>
        <a:bodyPr/>
        <a:lstStyle/>
        <a:p>
          <a:pPr algn="l"/>
          <a:r>
            <a:rPr lang="fr-FR" sz="2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mettre en forme les résultats sous forme de graphiques </a:t>
          </a:r>
        </a:p>
      </dgm:t>
    </dgm:pt>
    <dgm:pt modelId="{463E45E3-9488-4A10-9203-FF797C49161C}" type="parTrans" cxnId="{B6A07FB4-0D4C-4CAF-88AE-C8A48B80712A}">
      <dgm:prSet/>
      <dgm:spPr/>
      <dgm:t>
        <a:bodyPr/>
        <a:lstStyle/>
        <a:p>
          <a:endParaRPr lang="fr-FR"/>
        </a:p>
      </dgm:t>
    </dgm:pt>
    <dgm:pt modelId="{FEA6DC05-7EE9-4CD3-9896-CB17BFD93F8B}" type="sibTrans" cxnId="{B6A07FB4-0D4C-4CAF-88AE-C8A48B80712A}">
      <dgm:prSet/>
      <dgm:spPr/>
      <dgm:t>
        <a:bodyPr/>
        <a:lstStyle/>
        <a:p>
          <a:endParaRPr lang="fr-FR"/>
        </a:p>
      </dgm:t>
    </dgm:pt>
    <dgm:pt modelId="{07440D8A-973E-4101-833E-91248498C2B4}">
      <dgm:prSet custT="1"/>
      <dgm:spPr/>
      <dgm:t>
        <a:bodyPr/>
        <a:lstStyle/>
        <a:p>
          <a:pPr algn="l"/>
          <a:r>
            <a:rPr lang="fr-FR" sz="2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analyser des données à l’aide des tableaux croisés dynamiques</a:t>
          </a:r>
          <a:endParaRPr lang="fr-FR" sz="2400" b="1" dirty="0">
            <a:solidFill>
              <a:srgbClr val="C00000"/>
            </a:solidFill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E81CA37B-EC91-455D-91E8-72684613B4F8}" type="parTrans" cxnId="{5577EEC3-B635-4B4E-83FC-27B726F0BC4D}">
      <dgm:prSet/>
      <dgm:spPr/>
      <dgm:t>
        <a:bodyPr/>
        <a:lstStyle/>
        <a:p>
          <a:endParaRPr lang="fr-FR"/>
        </a:p>
      </dgm:t>
    </dgm:pt>
    <dgm:pt modelId="{D3CACF58-69DC-41DB-BEFA-7EB54A5B6420}" type="sibTrans" cxnId="{5577EEC3-B635-4B4E-83FC-27B726F0BC4D}">
      <dgm:prSet/>
      <dgm:spPr/>
      <dgm:t>
        <a:bodyPr/>
        <a:lstStyle/>
        <a:p>
          <a:endParaRPr lang="fr-FR"/>
        </a:p>
      </dgm:t>
    </dgm:pt>
    <dgm:pt modelId="{5559318B-55A9-44D9-B1A0-9DE820B8C70C}" type="pres">
      <dgm:prSet presAssocID="{E6D5E4EC-A9F9-4611-892C-528C3880EC3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C26ECD4-991C-4645-9096-609400CC3271}" type="pres">
      <dgm:prSet presAssocID="{11B6140A-105E-4806-B88B-CA924B7AB1E3}" presName="root1" presStyleCnt="0"/>
      <dgm:spPr/>
    </dgm:pt>
    <dgm:pt modelId="{E5060303-1F13-480D-9539-7B1BD5A5BA60}" type="pres">
      <dgm:prSet presAssocID="{11B6140A-105E-4806-B88B-CA924B7AB1E3}" presName="LevelOneTextNode" presStyleLbl="node0" presStyleIdx="0" presStyleCnt="1" custScaleX="152842" custScaleY="360630">
        <dgm:presLayoutVars>
          <dgm:chPref val="3"/>
        </dgm:presLayoutVars>
      </dgm:prSet>
      <dgm:spPr/>
    </dgm:pt>
    <dgm:pt modelId="{5461B7C8-AA6C-474A-B02D-9714CA17068C}" type="pres">
      <dgm:prSet presAssocID="{11B6140A-105E-4806-B88B-CA924B7AB1E3}" presName="level2hierChild" presStyleCnt="0"/>
      <dgm:spPr/>
    </dgm:pt>
    <dgm:pt modelId="{38316CA7-70B0-42EF-B593-57B0170D16DF}" type="pres">
      <dgm:prSet presAssocID="{F632BF5F-BABE-4F8D-B2EF-71A1239DAFEA}" presName="conn2-1" presStyleLbl="parChTrans1D2" presStyleIdx="0" presStyleCnt="5"/>
      <dgm:spPr/>
    </dgm:pt>
    <dgm:pt modelId="{B7F2AB71-7AF4-428B-BB93-5246659DB0E4}" type="pres">
      <dgm:prSet presAssocID="{F632BF5F-BABE-4F8D-B2EF-71A1239DAFEA}" presName="connTx" presStyleLbl="parChTrans1D2" presStyleIdx="0" presStyleCnt="5"/>
      <dgm:spPr/>
    </dgm:pt>
    <dgm:pt modelId="{F62EDDE8-968E-4800-B0C8-A302267107E9}" type="pres">
      <dgm:prSet presAssocID="{735125BB-D1D6-494E-BB47-909D4FAE00C0}" presName="root2" presStyleCnt="0"/>
      <dgm:spPr/>
    </dgm:pt>
    <dgm:pt modelId="{2085D00D-1139-46E2-89BB-97BFE1CAC848}" type="pres">
      <dgm:prSet presAssocID="{735125BB-D1D6-494E-BB47-909D4FAE00C0}" presName="LevelTwoTextNode" presStyleLbl="node2" presStyleIdx="0" presStyleCnt="5" custScaleX="556673" custLinFactNeighborY="11162">
        <dgm:presLayoutVars>
          <dgm:chPref val="3"/>
        </dgm:presLayoutVars>
      </dgm:prSet>
      <dgm:spPr/>
    </dgm:pt>
    <dgm:pt modelId="{DB26B0FA-ED34-45F5-ADAA-65EAFE277D82}" type="pres">
      <dgm:prSet presAssocID="{735125BB-D1D6-494E-BB47-909D4FAE00C0}" presName="level3hierChild" presStyleCnt="0"/>
      <dgm:spPr/>
    </dgm:pt>
    <dgm:pt modelId="{56C6CA8F-2247-4685-85C9-FF411B47934E}" type="pres">
      <dgm:prSet presAssocID="{C2B367CC-BD6B-4FFD-BFC8-E1901C1188B9}" presName="conn2-1" presStyleLbl="parChTrans1D2" presStyleIdx="1" presStyleCnt="5"/>
      <dgm:spPr/>
    </dgm:pt>
    <dgm:pt modelId="{FDFA1371-9C53-4DD3-9865-45A6134AB619}" type="pres">
      <dgm:prSet presAssocID="{C2B367CC-BD6B-4FFD-BFC8-E1901C1188B9}" presName="connTx" presStyleLbl="parChTrans1D2" presStyleIdx="1" presStyleCnt="5"/>
      <dgm:spPr/>
    </dgm:pt>
    <dgm:pt modelId="{00A4EA95-B58D-417E-A40A-88FE4754B64C}" type="pres">
      <dgm:prSet presAssocID="{9499E519-D16A-43CC-9A04-FDCA43CB60F4}" presName="root2" presStyleCnt="0"/>
      <dgm:spPr/>
    </dgm:pt>
    <dgm:pt modelId="{9FFE7D1D-155B-4C4A-B645-B40A03E87A4A}" type="pres">
      <dgm:prSet presAssocID="{9499E519-D16A-43CC-9A04-FDCA43CB60F4}" presName="LevelTwoTextNode" presStyleLbl="node2" presStyleIdx="1" presStyleCnt="5" custScaleX="556673" custLinFactNeighborY="11162">
        <dgm:presLayoutVars>
          <dgm:chPref val="3"/>
        </dgm:presLayoutVars>
      </dgm:prSet>
      <dgm:spPr/>
    </dgm:pt>
    <dgm:pt modelId="{48A4EA1F-BDE4-408C-854D-14B70F60CED9}" type="pres">
      <dgm:prSet presAssocID="{9499E519-D16A-43CC-9A04-FDCA43CB60F4}" presName="level3hierChild" presStyleCnt="0"/>
      <dgm:spPr/>
    </dgm:pt>
    <dgm:pt modelId="{7DC9A113-EE22-49B8-A6B5-047EF99ED0F7}" type="pres">
      <dgm:prSet presAssocID="{CA6442E8-0136-4F02-A498-5EFABC340B8F}" presName="conn2-1" presStyleLbl="parChTrans1D2" presStyleIdx="2" presStyleCnt="5"/>
      <dgm:spPr/>
    </dgm:pt>
    <dgm:pt modelId="{E6406B90-3950-4521-A733-739651158CAA}" type="pres">
      <dgm:prSet presAssocID="{CA6442E8-0136-4F02-A498-5EFABC340B8F}" presName="connTx" presStyleLbl="parChTrans1D2" presStyleIdx="2" presStyleCnt="5"/>
      <dgm:spPr/>
    </dgm:pt>
    <dgm:pt modelId="{81CED38A-D71D-4FF7-8C4C-1D2C0363675B}" type="pres">
      <dgm:prSet presAssocID="{839732D2-ACB8-4AA9-A325-D489BD5B9740}" presName="root2" presStyleCnt="0"/>
      <dgm:spPr/>
    </dgm:pt>
    <dgm:pt modelId="{4FB69A22-352A-4066-9062-346977E9EEDB}" type="pres">
      <dgm:prSet presAssocID="{839732D2-ACB8-4AA9-A325-D489BD5B9740}" presName="LevelTwoTextNode" presStyleLbl="node2" presStyleIdx="2" presStyleCnt="5" custScaleX="556673" custLinFactNeighborY="11162">
        <dgm:presLayoutVars>
          <dgm:chPref val="3"/>
        </dgm:presLayoutVars>
      </dgm:prSet>
      <dgm:spPr/>
    </dgm:pt>
    <dgm:pt modelId="{C8735EB8-E5CA-43EE-8020-65C557714657}" type="pres">
      <dgm:prSet presAssocID="{839732D2-ACB8-4AA9-A325-D489BD5B9740}" presName="level3hierChild" presStyleCnt="0"/>
      <dgm:spPr/>
    </dgm:pt>
    <dgm:pt modelId="{175E6508-6FA1-4852-9FED-D6E05B9FFC01}" type="pres">
      <dgm:prSet presAssocID="{463E45E3-9488-4A10-9203-FF797C49161C}" presName="conn2-1" presStyleLbl="parChTrans1D2" presStyleIdx="3" presStyleCnt="5"/>
      <dgm:spPr/>
    </dgm:pt>
    <dgm:pt modelId="{DA9582E3-EFCF-49F8-80B6-C3A91FAC9AE2}" type="pres">
      <dgm:prSet presAssocID="{463E45E3-9488-4A10-9203-FF797C49161C}" presName="connTx" presStyleLbl="parChTrans1D2" presStyleIdx="3" presStyleCnt="5"/>
      <dgm:spPr/>
    </dgm:pt>
    <dgm:pt modelId="{119A4B0D-18CC-4157-B721-C13F62118C12}" type="pres">
      <dgm:prSet presAssocID="{09E1FA42-266E-4932-BBB3-B450AAB56974}" presName="root2" presStyleCnt="0"/>
      <dgm:spPr/>
    </dgm:pt>
    <dgm:pt modelId="{3EA72D5C-7654-4696-AF1B-A72E71B74DE6}" type="pres">
      <dgm:prSet presAssocID="{09E1FA42-266E-4932-BBB3-B450AAB56974}" presName="LevelTwoTextNode" presStyleLbl="node2" presStyleIdx="3" presStyleCnt="5" custScaleX="556673" custLinFactNeighborY="11162">
        <dgm:presLayoutVars>
          <dgm:chPref val="3"/>
        </dgm:presLayoutVars>
      </dgm:prSet>
      <dgm:spPr/>
    </dgm:pt>
    <dgm:pt modelId="{4590DC6C-E71C-4B1C-ACFB-99152DBA6989}" type="pres">
      <dgm:prSet presAssocID="{09E1FA42-266E-4932-BBB3-B450AAB56974}" presName="level3hierChild" presStyleCnt="0"/>
      <dgm:spPr/>
    </dgm:pt>
    <dgm:pt modelId="{FE931B05-7A0E-4596-870D-B966419E7F35}" type="pres">
      <dgm:prSet presAssocID="{E81CA37B-EC91-455D-91E8-72684613B4F8}" presName="conn2-1" presStyleLbl="parChTrans1D2" presStyleIdx="4" presStyleCnt="5"/>
      <dgm:spPr/>
    </dgm:pt>
    <dgm:pt modelId="{39978DAA-61AA-4BFD-9F09-ACC7809B6C2F}" type="pres">
      <dgm:prSet presAssocID="{E81CA37B-EC91-455D-91E8-72684613B4F8}" presName="connTx" presStyleLbl="parChTrans1D2" presStyleIdx="4" presStyleCnt="5"/>
      <dgm:spPr/>
    </dgm:pt>
    <dgm:pt modelId="{0F79C3F2-D48F-43E2-B278-CF7649962175}" type="pres">
      <dgm:prSet presAssocID="{07440D8A-973E-4101-833E-91248498C2B4}" presName="root2" presStyleCnt="0"/>
      <dgm:spPr/>
    </dgm:pt>
    <dgm:pt modelId="{A74F8EDD-6D5B-4133-B12A-7456BBBE3AAE}" type="pres">
      <dgm:prSet presAssocID="{07440D8A-973E-4101-833E-91248498C2B4}" presName="LevelTwoTextNode" presStyleLbl="node2" presStyleIdx="4" presStyleCnt="5" custScaleX="556673" custLinFactNeighborX="-2963" custLinFactNeighborY="17232">
        <dgm:presLayoutVars>
          <dgm:chPref val="3"/>
        </dgm:presLayoutVars>
      </dgm:prSet>
      <dgm:spPr/>
    </dgm:pt>
    <dgm:pt modelId="{60A56A45-F8D2-43F7-B330-A03A04DA8FB6}" type="pres">
      <dgm:prSet presAssocID="{07440D8A-973E-4101-833E-91248498C2B4}" presName="level3hierChild" presStyleCnt="0"/>
      <dgm:spPr/>
    </dgm:pt>
  </dgm:ptLst>
  <dgm:cxnLst>
    <dgm:cxn modelId="{2369FD0A-3A6A-4351-B0D6-9E516200B837}" type="presOf" srcId="{735125BB-D1D6-494E-BB47-909D4FAE00C0}" destId="{2085D00D-1139-46E2-89BB-97BFE1CAC848}" srcOrd="0" destOrd="0" presId="urn:microsoft.com/office/officeart/2005/8/layout/hierarchy2"/>
    <dgm:cxn modelId="{5DD43713-66A4-49F1-8B58-F6BAA03C52D4}" type="presOf" srcId="{09E1FA42-266E-4932-BBB3-B450AAB56974}" destId="{3EA72D5C-7654-4696-AF1B-A72E71B74DE6}" srcOrd="0" destOrd="0" presId="urn:microsoft.com/office/officeart/2005/8/layout/hierarchy2"/>
    <dgm:cxn modelId="{43D4A232-A1A9-47F2-92FF-C79237EAE872}" srcId="{11B6140A-105E-4806-B88B-CA924B7AB1E3}" destId="{735125BB-D1D6-494E-BB47-909D4FAE00C0}" srcOrd="0" destOrd="0" parTransId="{F632BF5F-BABE-4F8D-B2EF-71A1239DAFEA}" sibTransId="{44F0DE4A-BA7F-4855-8FA4-B9DDC68CC3F0}"/>
    <dgm:cxn modelId="{A4134033-B079-48A2-9DAE-C8639B1399B0}" type="presOf" srcId="{E6D5E4EC-A9F9-4611-892C-528C3880EC33}" destId="{5559318B-55A9-44D9-B1A0-9DE820B8C70C}" srcOrd="0" destOrd="0" presId="urn:microsoft.com/office/officeart/2005/8/layout/hierarchy2"/>
    <dgm:cxn modelId="{B784683F-1D94-4E38-B2C3-D2806675056E}" type="presOf" srcId="{9499E519-D16A-43CC-9A04-FDCA43CB60F4}" destId="{9FFE7D1D-155B-4C4A-B645-B40A03E87A4A}" srcOrd="0" destOrd="0" presId="urn:microsoft.com/office/officeart/2005/8/layout/hierarchy2"/>
    <dgm:cxn modelId="{A042455B-923F-4766-9F14-640A0EC9D6EA}" type="presOf" srcId="{E81CA37B-EC91-455D-91E8-72684613B4F8}" destId="{FE931B05-7A0E-4596-870D-B966419E7F35}" srcOrd="0" destOrd="0" presId="urn:microsoft.com/office/officeart/2005/8/layout/hierarchy2"/>
    <dgm:cxn modelId="{C976435E-9E88-4AEF-A153-404D19A31E47}" type="presOf" srcId="{E81CA37B-EC91-455D-91E8-72684613B4F8}" destId="{39978DAA-61AA-4BFD-9F09-ACC7809B6C2F}" srcOrd="1" destOrd="0" presId="urn:microsoft.com/office/officeart/2005/8/layout/hierarchy2"/>
    <dgm:cxn modelId="{7E69856B-76B2-4618-BFB3-517C15CF9059}" srcId="{E6D5E4EC-A9F9-4611-892C-528C3880EC33}" destId="{11B6140A-105E-4806-B88B-CA924B7AB1E3}" srcOrd="0" destOrd="0" parTransId="{4A493FB4-59BF-4C54-8B47-EA59DEF5DC56}" sibTransId="{1E432F6D-8CE9-416F-9A66-817A3D425B83}"/>
    <dgm:cxn modelId="{8BF00058-8E1F-4037-95BD-C4E5C07D1B00}" type="presOf" srcId="{839732D2-ACB8-4AA9-A325-D489BD5B9740}" destId="{4FB69A22-352A-4066-9062-346977E9EEDB}" srcOrd="0" destOrd="0" presId="urn:microsoft.com/office/officeart/2005/8/layout/hierarchy2"/>
    <dgm:cxn modelId="{DDB98191-D9C1-45AE-9E7C-546F2F3C34E9}" type="presOf" srcId="{CA6442E8-0136-4F02-A498-5EFABC340B8F}" destId="{7DC9A113-EE22-49B8-A6B5-047EF99ED0F7}" srcOrd="0" destOrd="0" presId="urn:microsoft.com/office/officeart/2005/8/layout/hierarchy2"/>
    <dgm:cxn modelId="{92C45698-8F14-40F6-B049-406B11B18114}" type="presOf" srcId="{C2B367CC-BD6B-4FFD-BFC8-E1901C1188B9}" destId="{FDFA1371-9C53-4DD3-9865-45A6134AB619}" srcOrd="1" destOrd="0" presId="urn:microsoft.com/office/officeart/2005/8/layout/hierarchy2"/>
    <dgm:cxn modelId="{3420D09E-F4C0-433C-9462-89223B20C1B3}" type="presOf" srcId="{463E45E3-9488-4A10-9203-FF797C49161C}" destId="{DA9582E3-EFCF-49F8-80B6-C3A91FAC9AE2}" srcOrd="1" destOrd="0" presId="urn:microsoft.com/office/officeart/2005/8/layout/hierarchy2"/>
    <dgm:cxn modelId="{A703AFA2-73C0-44B6-B50B-F55D4099C744}" type="presOf" srcId="{11B6140A-105E-4806-B88B-CA924B7AB1E3}" destId="{E5060303-1F13-480D-9539-7B1BD5A5BA60}" srcOrd="0" destOrd="0" presId="urn:microsoft.com/office/officeart/2005/8/layout/hierarchy2"/>
    <dgm:cxn modelId="{3949A3A3-9CE5-44A1-AF55-0E093534A766}" srcId="{11B6140A-105E-4806-B88B-CA924B7AB1E3}" destId="{9499E519-D16A-43CC-9A04-FDCA43CB60F4}" srcOrd="1" destOrd="0" parTransId="{C2B367CC-BD6B-4FFD-BFC8-E1901C1188B9}" sibTransId="{C691F0AA-66FA-4F38-80E5-7CE10A1EA794}"/>
    <dgm:cxn modelId="{B6A07FB4-0D4C-4CAF-88AE-C8A48B80712A}" srcId="{11B6140A-105E-4806-B88B-CA924B7AB1E3}" destId="{09E1FA42-266E-4932-BBB3-B450AAB56974}" srcOrd="3" destOrd="0" parTransId="{463E45E3-9488-4A10-9203-FF797C49161C}" sibTransId="{FEA6DC05-7EE9-4CD3-9896-CB17BFD93F8B}"/>
    <dgm:cxn modelId="{3190E6B4-5FD0-4402-809E-611D5738C201}" type="presOf" srcId="{C2B367CC-BD6B-4FFD-BFC8-E1901C1188B9}" destId="{56C6CA8F-2247-4685-85C9-FF411B47934E}" srcOrd="0" destOrd="0" presId="urn:microsoft.com/office/officeart/2005/8/layout/hierarchy2"/>
    <dgm:cxn modelId="{734D7EBA-92D6-494E-BFA9-1FAB270C467B}" srcId="{11B6140A-105E-4806-B88B-CA924B7AB1E3}" destId="{839732D2-ACB8-4AA9-A325-D489BD5B9740}" srcOrd="2" destOrd="0" parTransId="{CA6442E8-0136-4F02-A498-5EFABC340B8F}" sibTransId="{229755E5-E2E9-458C-BE4B-DBA95C9A29D1}"/>
    <dgm:cxn modelId="{AFE22CBE-F4D2-4E8D-8F32-BC30DDAB8493}" type="presOf" srcId="{F632BF5F-BABE-4F8D-B2EF-71A1239DAFEA}" destId="{B7F2AB71-7AF4-428B-BB93-5246659DB0E4}" srcOrd="1" destOrd="0" presId="urn:microsoft.com/office/officeart/2005/8/layout/hierarchy2"/>
    <dgm:cxn modelId="{5577EEC3-B635-4B4E-83FC-27B726F0BC4D}" srcId="{11B6140A-105E-4806-B88B-CA924B7AB1E3}" destId="{07440D8A-973E-4101-833E-91248498C2B4}" srcOrd="4" destOrd="0" parTransId="{E81CA37B-EC91-455D-91E8-72684613B4F8}" sibTransId="{D3CACF58-69DC-41DB-BEFA-7EB54A5B6420}"/>
    <dgm:cxn modelId="{C10392CF-225E-4FF2-95C9-584238A51F12}" type="presOf" srcId="{CA6442E8-0136-4F02-A498-5EFABC340B8F}" destId="{E6406B90-3950-4521-A733-739651158CAA}" srcOrd="1" destOrd="0" presId="urn:microsoft.com/office/officeart/2005/8/layout/hierarchy2"/>
    <dgm:cxn modelId="{EA23FCDC-541E-4C15-B6DE-C9CFA4EE0D3E}" type="presOf" srcId="{07440D8A-973E-4101-833E-91248498C2B4}" destId="{A74F8EDD-6D5B-4133-B12A-7456BBBE3AAE}" srcOrd="0" destOrd="0" presId="urn:microsoft.com/office/officeart/2005/8/layout/hierarchy2"/>
    <dgm:cxn modelId="{09230AE7-9DFF-4633-A140-66C748BC457C}" type="presOf" srcId="{F632BF5F-BABE-4F8D-B2EF-71A1239DAFEA}" destId="{38316CA7-70B0-42EF-B593-57B0170D16DF}" srcOrd="0" destOrd="0" presId="urn:microsoft.com/office/officeart/2005/8/layout/hierarchy2"/>
    <dgm:cxn modelId="{C8F616EC-A03F-4D0C-8589-E23FB52777BA}" type="presOf" srcId="{463E45E3-9488-4A10-9203-FF797C49161C}" destId="{175E6508-6FA1-4852-9FED-D6E05B9FFC01}" srcOrd="0" destOrd="0" presId="urn:microsoft.com/office/officeart/2005/8/layout/hierarchy2"/>
    <dgm:cxn modelId="{99ECB2BC-F847-448D-A0FD-D1F13F4322BF}" type="presParOf" srcId="{5559318B-55A9-44D9-B1A0-9DE820B8C70C}" destId="{1C26ECD4-991C-4645-9096-609400CC3271}" srcOrd="0" destOrd="0" presId="urn:microsoft.com/office/officeart/2005/8/layout/hierarchy2"/>
    <dgm:cxn modelId="{AA933B5D-8529-424D-B98F-0A91ACBBAFA6}" type="presParOf" srcId="{1C26ECD4-991C-4645-9096-609400CC3271}" destId="{E5060303-1F13-480D-9539-7B1BD5A5BA60}" srcOrd="0" destOrd="0" presId="urn:microsoft.com/office/officeart/2005/8/layout/hierarchy2"/>
    <dgm:cxn modelId="{19D6A4BB-2864-44E6-B738-06108F671CB7}" type="presParOf" srcId="{1C26ECD4-991C-4645-9096-609400CC3271}" destId="{5461B7C8-AA6C-474A-B02D-9714CA17068C}" srcOrd="1" destOrd="0" presId="urn:microsoft.com/office/officeart/2005/8/layout/hierarchy2"/>
    <dgm:cxn modelId="{60177872-9AAA-433A-BF9E-4CC35E377AA3}" type="presParOf" srcId="{5461B7C8-AA6C-474A-B02D-9714CA17068C}" destId="{38316CA7-70B0-42EF-B593-57B0170D16DF}" srcOrd="0" destOrd="0" presId="urn:microsoft.com/office/officeart/2005/8/layout/hierarchy2"/>
    <dgm:cxn modelId="{C3A66BE6-6419-4EFE-84BB-4CA7944FB625}" type="presParOf" srcId="{38316CA7-70B0-42EF-B593-57B0170D16DF}" destId="{B7F2AB71-7AF4-428B-BB93-5246659DB0E4}" srcOrd="0" destOrd="0" presId="urn:microsoft.com/office/officeart/2005/8/layout/hierarchy2"/>
    <dgm:cxn modelId="{8E15532C-3BCE-4F5B-9849-B458081543AB}" type="presParOf" srcId="{5461B7C8-AA6C-474A-B02D-9714CA17068C}" destId="{F62EDDE8-968E-4800-B0C8-A302267107E9}" srcOrd="1" destOrd="0" presId="urn:microsoft.com/office/officeart/2005/8/layout/hierarchy2"/>
    <dgm:cxn modelId="{BBE5DB53-33D2-4799-8813-F607480EF943}" type="presParOf" srcId="{F62EDDE8-968E-4800-B0C8-A302267107E9}" destId="{2085D00D-1139-46E2-89BB-97BFE1CAC848}" srcOrd="0" destOrd="0" presId="urn:microsoft.com/office/officeart/2005/8/layout/hierarchy2"/>
    <dgm:cxn modelId="{487BB58F-2175-4F7C-A516-9CACE4142419}" type="presParOf" srcId="{F62EDDE8-968E-4800-B0C8-A302267107E9}" destId="{DB26B0FA-ED34-45F5-ADAA-65EAFE277D82}" srcOrd="1" destOrd="0" presId="urn:microsoft.com/office/officeart/2005/8/layout/hierarchy2"/>
    <dgm:cxn modelId="{2AC3B050-B7F3-4DE4-9987-58611B03B0B9}" type="presParOf" srcId="{5461B7C8-AA6C-474A-B02D-9714CA17068C}" destId="{56C6CA8F-2247-4685-85C9-FF411B47934E}" srcOrd="2" destOrd="0" presId="urn:microsoft.com/office/officeart/2005/8/layout/hierarchy2"/>
    <dgm:cxn modelId="{841A37A1-9DBA-4C7A-A94F-BD2F09A5B97A}" type="presParOf" srcId="{56C6CA8F-2247-4685-85C9-FF411B47934E}" destId="{FDFA1371-9C53-4DD3-9865-45A6134AB619}" srcOrd="0" destOrd="0" presId="urn:microsoft.com/office/officeart/2005/8/layout/hierarchy2"/>
    <dgm:cxn modelId="{E5D10DEE-DBDF-4529-AD74-78B2911C9F9B}" type="presParOf" srcId="{5461B7C8-AA6C-474A-B02D-9714CA17068C}" destId="{00A4EA95-B58D-417E-A40A-88FE4754B64C}" srcOrd="3" destOrd="0" presId="urn:microsoft.com/office/officeart/2005/8/layout/hierarchy2"/>
    <dgm:cxn modelId="{AD473389-68AD-4AF4-BF15-08D7224004DC}" type="presParOf" srcId="{00A4EA95-B58D-417E-A40A-88FE4754B64C}" destId="{9FFE7D1D-155B-4C4A-B645-B40A03E87A4A}" srcOrd="0" destOrd="0" presId="urn:microsoft.com/office/officeart/2005/8/layout/hierarchy2"/>
    <dgm:cxn modelId="{39680D03-7A2C-45E9-B38F-06100C2243FA}" type="presParOf" srcId="{00A4EA95-B58D-417E-A40A-88FE4754B64C}" destId="{48A4EA1F-BDE4-408C-854D-14B70F60CED9}" srcOrd="1" destOrd="0" presId="urn:microsoft.com/office/officeart/2005/8/layout/hierarchy2"/>
    <dgm:cxn modelId="{33C9A0F5-6018-424A-ADA6-13531A7BB978}" type="presParOf" srcId="{5461B7C8-AA6C-474A-B02D-9714CA17068C}" destId="{7DC9A113-EE22-49B8-A6B5-047EF99ED0F7}" srcOrd="4" destOrd="0" presId="urn:microsoft.com/office/officeart/2005/8/layout/hierarchy2"/>
    <dgm:cxn modelId="{38DF24D3-B766-4F94-BC08-69D030692AE3}" type="presParOf" srcId="{7DC9A113-EE22-49B8-A6B5-047EF99ED0F7}" destId="{E6406B90-3950-4521-A733-739651158CAA}" srcOrd="0" destOrd="0" presId="urn:microsoft.com/office/officeart/2005/8/layout/hierarchy2"/>
    <dgm:cxn modelId="{A190C331-615F-40B5-81F9-59DB32839C51}" type="presParOf" srcId="{5461B7C8-AA6C-474A-B02D-9714CA17068C}" destId="{81CED38A-D71D-4FF7-8C4C-1D2C0363675B}" srcOrd="5" destOrd="0" presId="urn:microsoft.com/office/officeart/2005/8/layout/hierarchy2"/>
    <dgm:cxn modelId="{E5641963-CC2C-4E7C-B535-00E4996BAAD6}" type="presParOf" srcId="{81CED38A-D71D-4FF7-8C4C-1D2C0363675B}" destId="{4FB69A22-352A-4066-9062-346977E9EEDB}" srcOrd="0" destOrd="0" presId="urn:microsoft.com/office/officeart/2005/8/layout/hierarchy2"/>
    <dgm:cxn modelId="{98CDF22C-945A-4B7B-BFAC-E92B3FC2A709}" type="presParOf" srcId="{81CED38A-D71D-4FF7-8C4C-1D2C0363675B}" destId="{C8735EB8-E5CA-43EE-8020-65C557714657}" srcOrd="1" destOrd="0" presId="urn:microsoft.com/office/officeart/2005/8/layout/hierarchy2"/>
    <dgm:cxn modelId="{76F5BE2D-DCC7-40BF-94B9-54DFFB785E68}" type="presParOf" srcId="{5461B7C8-AA6C-474A-B02D-9714CA17068C}" destId="{175E6508-6FA1-4852-9FED-D6E05B9FFC01}" srcOrd="6" destOrd="0" presId="urn:microsoft.com/office/officeart/2005/8/layout/hierarchy2"/>
    <dgm:cxn modelId="{FC1F355E-B9AF-4277-AE04-78203EEB597A}" type="presParOf" srcId="{175E6508-6FA1-4852-9FED-D6E05B9FFC01}" destId="{DA9582E3-EFCF-49F8-80B6-C3A91FAC9AE2}" srcOrd="0" destOrd="0" presId="urn:microsoft.com/office/officeart/2005/8/layout/hierarchy2"/>
    <dgm:cxn modelId="{D79F04C9-2DA4-4FC2-A663-5A32C78260B3}" type="presParOf" srcId="{5461B7C8-AA6C-474A-B02D-9714CA17068C}" destId="{119A4B0D-18CC-4157-B721-C13F62118C12}" srcOrd="7" destOrd="0" presId="urn:microsoft.com/office/officeart/2005/8/layout/hierarchy2"/>
    <dgm:cxn modelId="{86932BE3-E682-4611-877F-4D75530F3B72}" type="presParOf" srcId="{119A4B0D-18CC-4157-B721-C13F62118C12}" destId="{3EA72D5C-7654-4696-AF1B-A72E71B74DE6}" srcOrd="0" destOrd="0" presId="urn:microsoft.com/office/officeart/2005/8/layout/hierarchy2"/>
    <dgm:cxn modelId="{2552FF4F-0238-4E91-899F-1DEB41024C8C}" type="presParOf" srcId="{119A4B0D-18CC-4157-B721-C13F62118C12}" destId="{4590DC6C-E71C-4B1C-ACFB-99152DBA6989}" srcOrd="1" destOrd="0" presId="urn:microsoft.com/office/officeart/2005/8/layout/hierarchy2"/>
    <dgm:cxn modelId="{2E6D8442-AB08-4F1D-8759-41FF88A9F07F}" type="presParOf" srcId="{5461B7C8-AA6C-474A-B02D-9714CA17068C}" destId="{FE931B05-7A0E-4596-870D-B966419E7F35}" srcOrd="8" destOrd="0" presId="urn:microsoft.com/office/officeart/2005/8/layout/hierarchy2"/>
    <dgm:cxn modelId="{8487B990-04DD-4157-93ED-FDF93EF62F9A}" type="presParOf" srcId="{FE931B05-7A0E-4596-870D-B966419E7F35}" destId="{39978DAA-61AA-4BFD-9F09-ACC7809B6C2F}" srcOrd="0" destOrd="0" presId="urn:microsoft.com/office/officeart/2005/8/layout/hierarchy2"/>
    <dgm:cxn modelId="{67E158F7-8D9F-4B10-A34D-13906381E8F5}" type="presParOf" srcId="{5461B7C8-AA6C-474A-B02D-9714CA17068C}" destId="{0F79C3F2-D48F-43E2-B278-CF7649962175}" srcOrd="9" destOrd="0" presId="urn:microsoft.com/office/officeart/2005/8/layout/hierarchy2"/>
    <dgm:cxn modelId="{4AA4CFA0-F68B-49BF-842F-10518E6C8B9B}" type="presParOf" srcId="{0F79C3F2-D48F-43E2-B278-CF7649962175}" destId="{A74F8EDD-6D5B-4133-B12A-7456BBBE3AAE}" srcOrd="0" destOrd="0" presId="urn:microsoft.com/office/officeart/2005/8/layout/hierarchy2"/>
    <dgm:cxn modelId="{39279D7B-0B7B-406E-96B9-F1B943CAD3CC}" type="presParOf" srcId="{0F79C3F2-D48F-43E2-B278-CF7649962175}" destId="{60A56A45-F8D2-43F7-B330-A03A04DA8FB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60303-1F13-480D-9539-7B1BD5A5BA60}">
      <dsp:nvSpPr>
        <dsp:cNvPr id="0" name=""/>
        <dsp:cNvSpPr/>
      </dsp:nvSpPr>
      <dsp:spPr>
        <a:xfrm>
          <a:off x="10771" y="1081674"/>
          <a:ext cx="2295348" cy="2707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</a:t>
          </a: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es tableaux de bord font appel aux tableurs pour leurs capacités  </a:t>
          </a:r>
          <a:endParaRPr lang="fr-FR" sz="2400" b="1" kern="1200" dirty="0">
            <a:solidFill>
              <a:srgbClr val="FF0000"/>
            </a:solidFill>
          </a:endParaRPr>
        </a:p>
      </dsp:txBody>
      <dsp:txXfrm>
        <a:off x="77999" y="1148902"/>
        <a:ext cx="2160892" cy="2573476"/>
      </dsp:txXfrm>
    </dsp:sp>
    <dsp:sp modelId="{38316CA7-70B0-42EF-B593-57B0170D16DF}">
      <dsp:nvSpPr>
        <dsp:cNvPr id="0" name=""/>
        <dsp:cNvSpPr/>
      </dsp:nvSpPr>
      <dsp:spPr>
        <a:xfrm rot="17404845">
          <a:off x="1731681" y="1600151"/>
          <a:ext cx="1749589" cy="27746"/>
        </a:xfrm>
        <a:custGeom>
          <a:avLst/>
          <a:gdLst/>
          <a:ahLst/>
          <a:cxnLst/>
          <a:rect l="0" t="0" r="0" b="0"/>
          <a:pathLst>
            <a:path>
              <a:moveTo>
                <a:pt x="0" y="13873"/>
              </a:moveTo>
              <a:lnTo>
                <a:pt x="1749589" y="138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/>
        </a:p>
      </dsp:txBody>
      <dsp:txXfrm>
        <a:off x="2562736" y="1570285"/>
        <a:ext cx="87479" cy="87479"/>
      </dsp:txXfrm>
    </dsp:sp>
    <dsp:sp modelId="{2085D00D-1139-46E2-89BB-97BFE1CAC848}">
      <dsp:nvSpPr>
        <dsp:cNvPr id="0" name=""/>
        <dsp:cNvSpPr/>
      </dsp:nvSpPr>
      <dsp:spPr>
        <a:xfrm>
          <a:off x="2906831" y="416964"/>
          <a:ext cx="8359997" cy="750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calculer </a:t>
          </a:r>
        </a:p>
      </dsp:txBody>
      <dsp:txXfrm>
        <a:off x="2928824" y="438957"/>
        <a:ext cx="8316011" cy="706903"/>
      </dsp:txXfrm>
    </dsp:sp>
    <dsp:sp modelId="{56C6CA8F-2247-4685-85C9-FF411B47934E}">
      <dsp:nvSpPr>
        <dsp:cNvPr id="0" name=""/>
        <dsp:cNvSpPr/>
      </dsp:nvSpPr>
      <dsp:spPr>
        <a:xfrm rot="18456706">
          <a:off x="2114338" y="2031913"/>
          <a:ext cx="984276" cy="27746"/>
        </a:xfrm>
        <a:custGeom>
          <a:avLst/>
          <a:gdLst/>
          <a:ahLst/>
          <a:cxnLst/>
          <a:rect l="0" t="0" r="0" b="0"/>
          <a:pathLst>
            <a:path>
              <a:moveTo>
                <a:pt x="0" y="13873"/>
              </a:moveTo>
              <a:lnTo>
                <a:pt x="984276" y="138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581869" y="2021179"/>
        <a:ext cx="49213" cy="49213"/>
      </dsp:txXfrm>
    </dsp:sp>
    <dsp:sp modelId="{9FFE7D1D-155B-4C4A-B645-B40A03E87A4A}">
      <dsp:nvSpPr>
        <dsp:cNvPr id="0" name=""/>
        <dsp:cNvSpPr/>
      </dsp:nvSpPr>
      <dsp:spPr>
        <a:xfrm>
          <a:off x="2906831" y="1280487"/>
          <a:ext cx="8359997" cy="750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lier des feuilles pour reporter les résultats dans les feuilles de synthèse</a:t>
          </a:r>
        </a:p>
      </dsp:txBody>
      <dsp:txXfrm>
        <a:off x="2928824" y="1302480"/>
        <a:ext cx="8316011" cy="706903"/>
      </dsp:txXfrm>
    </dsp:sp>
    <dsp:sp modelId="{7DC9A113-EE22-49B8-A6B5-047EF99ED0F7}">
      <dsp:nvSpPr>
        <dsp:cNvPr id="0" name=""/>
        <dsp:cNvSpPr/>
      </dsp:nvSpPr>
      <dsp:spPr>
        <a:xfrm rot="476575">
          <a:off x="2303210" y="2463674"/>
          <a:ext cx="606530" cy="27746"/>
        </a:xfrm>
        <a:custGeom>
          <a:avLst/>
          <a:gdLst/>
          <a:ahLst/>
          <a:cxnLst/>
          <a:rect l="0" t="0" r="0" b="0"/>
          <a:pathLst>
            <a:path>
              <a:moveTo>
                <a:pt x="0" y="13873"/>
              </a:moveTo>
              <a:lnTo>
                <a:pt x="606530" y="138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591312" y="2462384"/>
        <a:ext cx="30326" cy="30326"/>
      </dsp:txXfrm>
    </dsp:sp>
    <dsp:sp modelId="{4FB69A22-352A-4066-9062-346977E9EEDB}">
      <dsp:nvSpPr>
        <dsp:cNvPr id="0" name=""/>
        <dsp:cNvSpPr/>
      </dsp:nvSpPr>
      <dsp:spPr>
        <a:xfrm>
          <a:off x="2906831" y="2144010"/>
          <a:ext cx="8359997" cy="750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consolider des données</a:t>
          </a:r>
        </a:p>
      </dsp:txBody>
      <dsp:txXfrm>
        <a:off x="2928824" y="2166003"/>
        <a:ext cx="8316011" cy="706903"/>
      </dsp:txXfrm>
    </dsp:sp>
    <dsp:sp modelId="{175E6508-6FA1-4852-9FED-D6E05B9FFC01}">
      <dsp:nvSpPr>
        <dsp:cNvPr id="0" name=""/>
        <dsp:cNvSpPr/>
      </dsp:nvSpPr>
      <dsp:spPr>
        <a:xfrm rot="3457260">
          <a:off x="2045605" y="2895435"/>
          <a:ext cx="1121740" cy="27746"/>
        </a:xfrm>
        <a:custGeom>
          <a:avLst/>
          <a:gdLst/>
          <a:ahLst/>
          <a:cxnLst/>
          <a:rect l="0" t="0" r="0" b="0"/>
          <a:pathLst>
            <a:path>
              <a:moveTo>
                <a:pt x="0" y="13873"/>
              </a:moveTo>
              <a:lnTo>
                <a:pt x="1121740" y="138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578432" y="2881265"/>
        <a:ext cx="56087" cy="56087"/>
      </dsp:txXfrm>
    </dsp:sp>
    <dsp:sp modelId="{3EA72D5C-7654-4696-AF1B-A72E71B74DE6}">
      <dsp:nvSpPr>
        <dsp:cNvPr id="0" name=""/>
        <dsp:cNvSpPr/>
      </dsp:nvSpPr>
      <dsp:spPr>
        <a:xfrm>
          <a:off x="2906831" y="3007532"/>
          <a:ext cx="8359997" cy="750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mettre en forme les résultats sous forme de graphiques </a:t>
          </a:r>
        </a:p>
      </dsp:txBody>
      <dsp:txXfrm>
        <a:off x="2928824" y="3029525"/>
        <a:ext cx="8316011" cy="706903"/>
      </dsp:txXfrm>
    </dsp:sp>
    <dsp:sp modelId="{FE931B05-7A0E-4596-870D-B966419E7F35}">
      <dsp:nvSpPr>
        <dsp:cNvPr id="0" name=""/>
        <dsp:cNvSpPr/>
      </dsp:nvSpPr>
      <dsp:spPr>
        <a:xfrm rot="4399265">
          <a:off x="1615240" y="3349986"/>
          <a:ext cx="1937973" cy="27746"/>
        </a:xfrm>
        <a:custGeom>
          <a:avLst/>
          <a:gdLst/>
          <a:ahLst/>
          <a:cxnLst/>
          <a:rect l="0" t="0" r="0" b="0"/>
          <a:pathLst>
            <a:path>
              <a:moveTo>
                <a:pt x="0" y="13873"/>
              </a:moveTo>
              <a:lnTo>
                <a:pt x="1937973" y="138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2535778" y="3315410"/>
        <a:ext cx="96898" cy="96898"/>
      </dsp:txXfrm>
    </dsp:sp>
    <dsp:sp modelId="{A74F8EDD-6D5B-4133-B12A-7456BBBE3AAE}">
      <dsp:nvSpPr>
        <dsp:cNvPr id="0" name=""/>
        <dsp:cNvSpPr/>
      </dsp:nvSpPr>
      <dsp:spPr>
        <a:xfrm>
          <a:off x="2862334" y="3916634"/>
          <a:ext cx="8359997" cy="750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analyser des données à l’aide des tableaux croisés dynamiques</a:t>
          </a:r>
          <a:endParaRPr lang="fr-FR" sz="2400" b="1" kern="1200" dirty="0">
            <a:solidFill>
              <a:srgbClr val="C00000"/>
            </a:solidFill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2884327" y="3938627"/>
        <a:ext cx="8316011" cy="706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Créer un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tableau de bord social</a:t>
            </a:r>
          </a:p>
        </p:txBody>
      </p:sp>
      <p:sp>
        <p:nvSpPr>
          <p:cNvPr id="3" name="Rectangle 2"/>
          <p:cNvSpPr/>
          <p:nvPr/>
        </p:nvSpPr>
        <p:spPr>
          <a:xfrm>
            <a:off x="-18134" y="523220"/>
            <a:ext cx="5970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3.1. Définition, objectifs, structure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1A22BBC-B837-4D89-B7C3-D5A1FE6282FD}"/>
              </a:ext>
            </a:extLst>
          </p:cNvPr>
          <p:cNvSpPr txBox="1"/>
          <p:nvPr/>
        </p:nvSpPr>
        <p:spPr>
          <a:xfrm>
            <a:off x="571143" y="1681121"/>
            <a:ext cx="109093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tableau de bord évalue la politique et la gestion sociale de l’entreprise. </a:t>
            </a:r>
            <a:endParaRPr lang="fr-FR" sz="2200" b="1" dirty="0">
              <a:solidFill>
                <a:srgbClr val="00B0F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constitué d’indicateurs significatifs qui évaluent les facteurs clés et leurs évolutions. 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un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outil de pilotage et d’aide à la gestion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améliore la réactivité et facilite les prises de décisions en fournissant des informations sur l'évolution des critères et les écarts entre les objectifs attendus et les résultats.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Créer un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tableau de bord social</a:t>
            </a:r>
          </a:p>
        </p:txBody>
      </p:sp>
      <p:sp>
        <p:nvSpPr>
          <p:cNvPr id="3" name="Rectangle 2"/>
          <p:cNvSpPr/>
          <p:nvPr/>
        </p:nvSpPr>
        <p:spPr>
          <a:xfrm>
            <a:off x="-18134" y="523220"/>
            <a:ext cx="5970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3.1. Définition, objectifs, structure</a:t>
            </a:r>
          </a:p>
        </p:txBody>
      </p:sp>
      <p:pic>
        <p:nvPicPr>
          <p:cNvPr id="5" name="Image 4" descr="Une image contenant table&#10;&#10;Description générée automatiquement">
            <a:extLst>
              <a:ext uri="{FF2B5EF4-FFF2-40B4-BE49-F238E27FC236}">
                <a16:creationId xmlns:a16="http://schemas.microsoft.com/office/drawing/2014/main" id="{902FEF90-E160-4A73-9FD1-B2357B2D1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00" y="2120897"/>
            <a:ext cx="11060572" cy="181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08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Créer un tableau de bord social</a:t>
            </a:r>
          </a:p>
        </p:txBody>
      </p:sp>
      <p:sp>
        <p:nvSpPr>
          <p:cNvPr id="2" name="Rectangle 1"/>
          <p:cNvSpPr/>
          <p:nvPr/>
        </p:nvSpPr>
        <p:spPr>
          <a:xfrm>
            <a:off x="571100" y="1353288"/>
            <a:ext cx="10786533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tableau de bord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présente les indicateurs </a:t>
            </a:r>
            <a:r>
              <a:rPr lang="fr-FR" sz="24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sous forme de données chiffrées, de ratios, de graphiques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sont :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collectifs, individuels ; 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périodiques (journaliers, hebdomadaires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mensuels, etc.)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selon le degré d’analyse souhaité.</a:t>
            </a:r>
          </a:p>
          <a:p>
            <a:pPr algn="ctr"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tableau de bord est mis à jour régulièrement. 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travail est souvent réalisé par l’attaché de gestion qui est chargé de collecter les informations, de les mettre en forme, puis de les diffuser. 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travail impose une organisation rigoureuse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fr-F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23220"/>
            <a:ext cx="3220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3.2. Méthodologie</a:t>
            </a:r>
          </a:p>
        </p:txBody>
      </p:sp>
    </p:spTree>
    <p:extLst>
      <p:ext uri="{BB962C8B-B14F-4D97-AF65-F5344CB8AC3E}">
        <p14:creationId xmlns:p14="http://schemas.microsoft.com/office/powerpoint/2010/main" val="5535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Créer un tableau de bord social</a:t>
            </a:r>
          </a:p>
          <a:p>
            <a:pPr>
              <a:spcAft>
                <a:spcPts val="300"/>
              </a:spcAft>
            </a:pP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0129"/>
              </p:ext>
            </p:extLst>
          </p:nvPr>
        </p:nvGraphicFramePr>
        <p:xfrm>
          <a:off x="584201" y="1269997"/>
          <a:ext cx="11362266" cy="4751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2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9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33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Phases de travail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Élaboration des tableaux de bord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958">
                <a:tc rowSpan="6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Création du tableau de bord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Identifier les facteurs clés de succès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9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Sélectionner les indicateurs à faire figurer dans chaque tableau de bord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9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Identifier les sources d’informations utiles pour calculer l’indicateur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9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Construire le tableau de bord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9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Définir la mise en forme de chaque indicateur (tableau, graphique)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8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Diffuser le tableau de bord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958">
                <a:tc rowSpan="4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Mise à jour des indicateurs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Collecter les données utiles au tableau de bord de la période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9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Mettre à jour chaque indicateur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9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Mettre en forme les indicateurs (tableau ou graphique)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59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Diffuser le tableau de bord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23220"/>
            <a:ext cx="3220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3.2. Méthodologie</a:t>
            </a:r>
          </a:p>
        </p:txBody>
      </p:sp>
    </p:spTree>
    <p:extLst>
      <p:ext uri="{BB962C8B-B14F-4D97-AF65-F5344CB8AC3E}">
        <p14:creationId xmlns:p14="http://schemas.microsoft.com/office/powerpoint/2010/main" val="311456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Créer un tableau de bord social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2444" y="1569660"/>
            <a:ext cx="1088893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première qualité exigée d’un ou d’une attaché(e) de gestion est sa capacité à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 les données</a:t>
            </a: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dont il ou elle a besoin pour analyser une situation, puis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d’analyser ces données sous Excel à l’aide de tableaux croisés dynamiques</a:t>
            </a: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 exemple. </a:t>
            </a:r>
          </a:p>
          <a:p>
            <a:pPr algn="ctr">
              <a:spcBef>
                <a:spcPts val="3000"/>
              </a:spcBef>
              <a:spcAft>
                <a:spcPts val="0"/>
              </a:spcAft>
            </a:pPr>
            <a:r>
              <a:rPr lang="fr-FR" sz="28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 extractions complexes de données, l’attaché(e) de gestion est fréquemment assisté(e) des informaticiens de l’entreprise qui font les extractions demandées.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23220"/>
            <a:ext cx="3220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3.2. Méthodologie</a:t>
            </a:r>
          </a:p>
        </p:txBody>
      </p:sp>
    </p:spTree>
    <p:extLst>
      <p:ext uri="{BB962C8B-B14F-4D97-AF65-F5344CB8AC3E}">
        <p14:creationId xmlns:p14="http://schemas.microsoft.com/office/powerpoint/2010/main" val="882078757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Créer un tableau de bord social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563231383"/>
              </p:ext>
            </p:extLst>
          </p:nvPr>
        </p:nvGraphicFramePr>
        <p:xfrm>
          <a:off x="354641" y="1046439"/>
          <a:ext cx="11277601" cy="4871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523220"/>
            <a:ext cx="3216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3.2. Méthodologie</a:t>
            </a:r>
          </a:p>
        </p:txBody>
      </p:sp>
    </p:spTree>
    <p:extLst>
      <p:ext uri="{BB962C8B-B14F-4D97-AF65-F5344CB8AC3E}">
        <p14:creationId xmlns:p14="http://schemas.microsoft.com/office/powerpoint/2010/main" val="3245900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Créer un tableau de bord social</a:t>
            </a:r>
          </a:p>
          <a:p>
            <a:pPr>
              <a:spcAft>
                <a:spcPts val="300"/>
              </a:spcAft>
            </a:pP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6002" y="1794934"/>
            <a:ext cx="9558866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tableau de bord peut être diffusé ou affiché pour motiver et sensibiliser le personnel aux objectifs à atteindre. 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résultats peuvent servir de base aux entretiens d’évaluation du personnel</a:t>
            </a:r>
            <a:r>
              <a:rPr lang="fr-FR" sz="28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voir </a:t>
            </a: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une partie de la rémunération d’un salarié, d’une équipe de travail ou d’un service.</a:t>
            </a:r>
            <a:endParaRPr lang="fr-F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23220"/>
            <a:ext cx="3220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3.2. Méthodologie</a:t>
            </a:r>
          </a:p>
        </p:txBody>
      </p:sp>
    </p:spTree>
    <p:extLst>
      <p:ext uri="{BB962C8B-B14F-4D97-AF65-F5344CB8AC3E}">
        <p14:creationId xmlns:p14="http://schemas.microsoft.com/office/powerpoint/2010/main" val="2397263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89</TotalTime>
  <Words>512</Words>
  <Application>Microsoft Office PowerPoint</Application>
  <PresentationFormat>Grand écran</PresentationFormat>
  <Paragraphs>49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Rockwell</vt:lpstr>
      <vt:lpstr>Times New Roman</vt:lpstr>
      <vt:lpstr>Wingdings</vt:lpstr>
      <vt:lpstr>Damask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18</cp:revision>
  <dcterms:created xsi:type="dcterms:W3CDTF">2014-06-17T06:47:14Z</dcterms:created>
  <dcterms:modified xsi:type="dcterms:W3CDTF">2023-08-21T22:58:48Z</dcterms:modified>
</cp:coreProperties>
</file>