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85C045-7C51-44BC-A6C6-20901C98353A}"/>
              </a:ext>
            </a:extLst>
          </p:cNvPr>
          <p:cNvSpPr txBox="1"/>
          <p:nvPr/>
        </p:nvSpPr>
        <p:spPr>
          <a:xfrm>
            <a:off x="368300" y="1054135"/>
            <a:ext cx="11252199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ressources humaines sont un élément clé de la performance globale d’une société. </a:t>
            </a:r>
          </a:p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nombre de salariés, sa compétence et la politique de rémunération ont un impact direct sur la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masse salariale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donc sur les coûts. </a:t>
            </a:r>
          </a:p>
          <a:p>
            <a:pPr marL="342900" lvl="0" indent="-34290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respect du droit social, la qualité du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dialogue social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interpersonnel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prise en compte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besoins et des attentes des salariés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politique de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impactent directement l'ambiance de travail et le degré d’investissement des salariés dans l’entreprise. indirectement ils ont un effet sur la productivité et ils réduisent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conflits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potentiels. </a:t>
            </a:r>
          </a:p>
          <a:p>
            <a:pPr marL="342900" lvl="0" indent="-34290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satisfaction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travail, le sentiment d’appartenance à l’entreprise et de faire partie d’un collectif, la reconnaissance professionnelle ont un effet important sur l'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absentéisme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l'entreprise. </a:t>
            </a:r>
          </a:p>
          <a:p>
            <a:pPr marL="342900" lvl="0" indent="-34290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L’attention portée à la sécurité du travail rassure les salariés et réduit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accidents du travail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maladies professionnelles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919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Évaluer la performance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85C045-7C51-44BC-A6C6-20901C98353A}"/>
              </a:ext>
            </a:extLst>
          </p:cNvPr>
          <p:cNvSpPr txBox="1"/>
          <p:nvPr/>
        </p:nvSpPr>
        <p:spPr>
          <a:xfrm>
            <a:off x="800100" y="1803435"/>
            <a:ext cx="105918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entreprise peut difficilement avancer, créer, réaliser de nouveaux projets, lancer de nouveaux produits, attaquer de nouveaux marchés, </a:t>
            </a:r>
          </a:p>
          <a:p>
            <a:pPr algn="ctr">
              <a:spcBef>
                <a:spcPts val="2400"/>
              </a:spcBef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s'il n'y a pas des hommes et des femmes prêts à s’investir pour les porter. </a:t>
            </a:r>
          </a:p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Tous ces éléments doivent être évalués, quantifiés </a:t>
            </a:r>
          </a:p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avoir une image précise de la performance sociale de l'entreprise et de son évolution.  </a:t>
            </a:r>
          </a:p>
        </p:txBody>
      </p:sp>
    </p:spTree>
    <p:extLst>
      <p:ext uri="{BB962C8B-B14F-4D97-AF65-F5344CB8AC3E}">
        <p14:creationId xmlns:p14="http://schemas.microsoft.com/office/powerpoint/2010/main" val="1193886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119</TotalTime>
  <Words>249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17</cp:revision>
  <dcterms:created xsi:type="dcterms:W3CDTF">2014-06-17T06:47:14Z</dcterms:created>
  <dcterms:modified xsi:type="dcterms:W3CDTF">2023-08-21T22:57:58Z</dcterms:modified>
</cp:coreProperties>
</file>