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16/08/2023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3B57D54-C092-42CB-86E1-7AAE744FE842}"/>
              </a:ext>
            </a:extLst>
          </p:cNvPr>
          <p:cNvSpPr txBox="1"/>
          <p:nvPr/>
        </p:nvSpPr>
        <p:spPr>
          <a:xfrm>
            <a:off x="81492" y="761484"/>
            <a:ext cx="61573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720"/>
              </a:spcAft>
              <a:buFont typeface="+mj-lt"/>
              <a:buAutoNum type="arabicPeriod"/>
            </a:pPr>
            <a:r>
              <a:rPr lang="fr-FR" sz="2400" b="1" kern="0" spc="-2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Réaliser les entretiens professionnels </a:t>
            </a: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C85D907D-7FEE-4D8E-BE22-F01B6593FD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67" y="1674254"/>
            <a:ext cx="11342782" cy="413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3B57D54-C092-42CB-86E1-7AAE744FE842}"/>
              </a:ext>
            </a:extLst>
          </p:cNvPr>
          <p:cNvSpPr txBox="1"/>
          <p:nvPr/>
        </p:nvSpPr>
        <p:spPr>
          <a:xfrm>
            <a:off x="81492" y="761484"/>
            <a:ext cx="61573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720"/>
              </a:spcAft>
              <a:buFont typeface="+mj-lt"/>
              <a:buAutoNum type="arabicPeriod"/>
            </a:pPr>
            <a:r>
              <a:rPr lang="fr-FR" sz="2400" b="1" kern="0" spc="-2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Réaliser les entretiens professionnels </a:t>
            </a: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0AE3B498-5D27-41C0-9146-C86B86CBD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50" y="1826928"/>
            <a:ext cx="11031781" cy="260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126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77</TotalTime>
  <Words>32</Words>
  <Application>Microsoft Office PowerPoint</Application>
  <PresentationFormat>Grand écran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19</cp:revision>
  <dcterms:created xsi:type="dcterms:W3CDTF">2014-01-16T23:14:09Z</dcterms:created>
  <dcterms:modified xsi:type="dcterms:W3CDTF">2023-08-16T21:27:06Z</dcterms:modified>
</cp:coreProperties>
</file>