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860C766E-F152-495D-A05D-E6AFC8629648}"/>
              </a:ext>
            </a:extLst>
          </p:cNvPr>
          <p:cNvSpPr txBox="1">
            <a:spLocks/>
          </p:cNvSpPr>
          <p:nvPr/>
        </p:nvSpPr>
        <p:spPr>
          <a:xfrm>
            <a:off x="0" y="38997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>
                <a:latin typeface="Arial" panose="020B0604020202020204" pitchFamily="34" charset="0"/>
                <a:cs typeface="Arial" panose="020B0604020202020204" pitchFamily="34" charset="0"/>
              </a:rPr>
              <a:t>Chap. 8. Préparer et mettre en place l’évaluation des salariés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03555F5-2AD3-47A5-AF69-C7F8C80133C6}"/>
              </a:ext>
            </a:extLst>
          </p:cNvPr>
          <p:cNvSpPr txBox="1"/>
          <p:nvPr/>
        </p:nvSpPr>
        <p:spPr>
          <a:xfrm>
            <a:off x="244656" y="941139"/>
            <a:ext cx="8217026" cy="53681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720"/>
              </a:spcAft>
              <a:buFont typeface="+mj-lt"/>
              <a:buAutoNum type="arabicPeriod"/>
            </a:pPr>
            <a:r>
              <a:rPr lang="fr-FR" sz="2800" b="1" kern="0" spc="-2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Instaurer un dialogue avec les salariés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dialogue social dans l'entreprise se concrétise par les instances représentatives du personnel : le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comité social et économique (CSE)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les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délégués syndicaux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>
              <a:spcBef>
                <a:spcPts val="600"/>
              </a:spcBef>
              <a:spcAft>
                <a:spcPts val="300"/>
              </a:spcAft>
            </a:pPr>
            <a:r>
              <a:rPr lang="fr-FR" sz="2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C’est un dialogue collectif entre l’employeur et ses salariés.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</a:pP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300"/>
              </a:spcAft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législateur a également mis en place un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dialogue direct entre l’employeur et chaque salarié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permettre au salarié de mieux gérer sa carrière professionnelle, la loi impose aux entreprises d’organiser tous les deux ans des </a:t>
            </a:r>
            <a:r>
              <a:rPr lang="fr-FR" sz="2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entretiens professionnels</a:t>
            </a:r>
            <a:r>
              <a:rPr lang="fr-FR" sz="2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avec chaque salarié et préconise d’organiser chaque année des </a:t>
            </a:r>
            <a:r>
              <a:rPr lang="fr-FR" sz="2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entretiens d’évaluation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Résultat de recherche d'images pour &quot;dialogue social&quot;">
            <a:extLst>
              <a:ext uri="{FF2B5EF4-FFF2-40B4-BE49-F238E27FC236}">
                <a16:creationId xmlns:a16="http://schemas.microsoft.com/office/drawing/2014/main" id="{24D1C46F-392E-4111-993A-8D7DAFDDA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9044" y="1287992"/>
            <a:ext cx="3336272" cy="186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ésultat de recherche d'images pour &quot;entretien individuel&quot;">
            <a:extLst>
              <a:ext uri="{FF2B5EF4-FFF2-40B4-BE49-F238E27FC236}">
                <a16:creationId xmlns:a16="http://schemas.microsoft.com/office/drawing/2014/main" id="{B2642964-4D08-4A31-876F-023B35017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269" y="3988648"/>
            <a:ext cx="3336272" cy="187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67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860C766E-F152-495D-A05D-E6AFC8629648}"/>
              </a:ext>
            </a:extLst>
          </p:cNvPr>
          <p:cNvSpPr txBox="1">
            <a:spLocks/>
          </p:cNvSpPr>
          <p:nvPr/>
        </p:nvSpPr>
        <p:spPr>
          <a:xfrm>
            <a:off x="0" y="38997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>
                <a:latin typeface="Arial" panose="020B0604020202020204" pitchFamily="34" charset="0"/>
                <a:cs typeface="Arial" panose="020B0604020202020204" pitchFamily="34" charset="0"/>
              </a:rPr>
              <a:t>Chap. 8. Préparer et mettre en place l’évaluation des salariés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03555F5-2AD3-47A5-AF69-C7F8C80133C6}"/>
              </a:ext>
            </a:extLst>
          </p:cNvPr>
          <p:cNvSpPr txBox="1"/>
          <p:nvPr/>
        </p:nvSpPr>
        <p:spPr>
          <a:xfrm>
            <a:off x="282755" y="941139"/>
            <a:ext cx="11303000" cy="3860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720"/>
              </a:spcAft>
              <a:buFont typeface="+mj-lt"/>
              <a:buAutoNum type="arabicPeriod"/>
            </a:pPr>
            <a:r>
              <a:rPr lang="fr-FR" sz="2800" b="1" kern="0" spc="-2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Instaurer un dialogue avec les salariés</a:t>
            </a:r>
          </a:p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entretiens ne doivent pas être une conversation à bâtons rompus entre collègues, ni une bagarre d’égos et encore moins un lieu de règlement de compte. </a:t>
            </a:r>
          </a:p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Ce doit être un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dialogue construit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 une ambiance positive entre partenaires autour des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besoins et attentes du salarié pour l’entretien professionnel ou autour de l’évaluation des compétences pour l’entretien d’évaluation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fr-FR" sz="2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Quelle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soit la nature de l’entretien, il est essentiel qu'il repose sur une bonne connaissance du profil de poste du salarié, des exigences attendues, des compétences mises </a:t>
            </a:r>
            <a:r>
              <a:rPr lang="fr-FR" sz="2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œuvre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les attentes professionnelles du salarié et de l'employeur.</a:t>
            </a:r>
          </a:p>
        </p:txBody>
      </p:sp>
      <p:pic>
        <p:nvPicPr>
          <p:cNvPr id="2050" name="Picture 2" descr="Résultat de recherche d'images pour &quot;entretien individuel&quot;">
            <a:extLst>
              <a:ext uri="{FF2B5EF4-FFF2-40B4-BE49-F238E27FC236}">
                <a16:creationId xmlns:a16="http://schemas.microsoft.com/office/drawing/2014/main" id="{FDA5203D-F5D2-412F-8DD5-5BE53DC1E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801170"/>
            <a:ext cx="2748938" cy="183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90</TotalTime>
  <Words>229</Words>
  <Application>Microsoft Office PowerPoint</Application>
  <PresentationFormat>Grand écran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21</cp:revision>
  <dcterms:created xsi:type="dcterms:W3CDTF">2014-01-16T23:14:09Z</dcterms:created>
  <dcterms:modified xsi:type="dcterms:W3CDTF">2023-08-16T21:26:29Z</dcterms:modified>
</cp:coreProperties>
</file>