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6" r:id="rId2"/>
    <p:sldId id="264" r:id="rId3"/>
    <p:sldId id="265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70067" cy="65616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Chapitre 6. Participer au recrutement et à l'intégration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201" y="825820"/>
            <a:ext cx="1109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Bef>
                <a:spcPts val="1800"/>
              </a:spcBef>
              <a:spcAft>
                <a:spcPts val="600"/>
              </a:spcAft>
            </a:pPr>
            <a:r>
              <a:rPr lang="fr-FR" sz="2600" b="1" dirty="0">
                <a:latin typeface="Arial" panose="020B0604020202020204" pitchFamily="34" charset="0"/>
                <a:cs typeface="Times New Roman" panose="02020603050405020304" pitchFamily="18" charset="0"/>
              </a:rPr>
              <a:t>2. 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Élaborer la fiche de fonction et le profil de poste</a:t>
            </a:r>
            <a:endParaRPr lang="fr-FR" sz="2600" b="1" dirty="0">
              <a:solidFill>
                <a:srgbClr val="FFFF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C87BBC6-A6A7-4CE5-AB5A-731C61CFF86C}"/>
              </a:ext>
            </a:extLst>
          </p:cNvPr>
          <p:cNvSpPr txBox="1"/>
          <p:nvPr/>
        </p:nvSpPr>
        <p:spPr>
          <a:xfrm>
            <a:off x="605367" y="1765486"/>
            <a:ext cx="10820400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24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fiche de poste et la fiche de fonction ont quasiment la même finalité : décrire les caractéristiques d'un poste de travail.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</a:t>
            </a: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fiche de poste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est plutôt utilisée pour les postes d'exécution. Elle décrit de façon plus technique les tâches à réaliser, les compétences exigées. 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</a:t>
            </a: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fiche de fonction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est plutôt utilisée pour les postes d'encadrement. Elle décrit les responsabilités attendues et les compétences générales exigées.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04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70067" cy="65616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Chapitre 6. Participer au recrutement et à l'intégration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201" y="825820"/>
            <a:ext cx="1109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Bef>
                <a:spcPts val="1800"/>
              </a:spcBef>
              <a:spcAft>
                <a:spcPts val="600"/>
              </a:spcAft>
            </a:pPr>
            <a:r>
              <a:rPr lang="fr-FR" sz="2600" b="1" dirty="0">
                <a:latin typeface="Arial" panose="020B0604020202020204" pitchFamily="34" charset="0"/>
                <a:cs typeface="Times New Roman" panose="02020603050405020304" pitchFamily="18" charset="0"/>
              </a:rPr>
              <a:t>2. 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Élaborer la fiche de fonction et le profil de poste</a:t>
            </a:r>
            <a:endParaRPr lang="fr-FR" sz="2600" b="1" dirty="0">
              <a:solidFill>
                <a:srgbClr val="FFFF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C87BBC6-A6A7-4CE5-AB5A-731C61CFF86C}"/>
              </a:ext>
            </a:extLst>
          </p:cNvPr>
          <p:cNvSpPr txBox="1"/>
          <p:nvPr/>
        </p:nvSpPr>
        <p:spPr>
          <a:xfrm>
            <a:off x="541867" y="1951671"/>
            <a:ext cx="10858500" cy="35240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spcAft>
                <a:spcPts val="6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Ces 2 documents facilitent également la répartition des tâches au sein de l'entreprise. Ils peuvent être utilisés lors des évaluations périodiques pour des recadrages et pour identifier les besoins de formation. </a:t>
            </a:r>
          </a:p>
          <a:p>
            <a:pPr algn="ctr">
              <a:spcBef>
                <a:spcPts val="2400"/>
              </a:spcBef>
              <a:spcAft>
                <a:spcPts val="600"/>
              </a:spcAft>
            </a:pP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Ils identifient </a:t>
            </a:r>
          </a:p>
          <a:p>
            <a:pPr marL="808038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</a:t>
            </a: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savoirs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(connaissances acquises), </a:t>
            </a:r>
          </a:p>
          <a:p>
            <a:pPr marL="808038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</a:t>
            </a:r>
            <a:r>
              <a:rPr lang="fr-FR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savoirs-faire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(compétence, expériences) </a:t>
            </a:r>
          </a:p>
          <a:p>
            <a:pPr marL="808038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</a:t>
            </a: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savoirs-être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(aspect comportementaux et relationnels du poste).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84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70067" cy="65616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Chapitre 6. Participer au recrutement et à l'intégration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634" y="711520"/>
            <a:ext cx="1109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Bef>
                <a:spcPts val="1800"/>
              </a:spcBef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  <a:cs typeface="Times New Roman" panose="02020603050405020304" pitchFamily="18" charset="0"/>
              </a:rPr>
              <a:t>2.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Élaborer la fiche de fonction et le profil de poste</a:t>
            </a:r>
            <a:endParaRPr lang="fr-FR" sz="2400" b="1" dirty="0">
              <a:solidFill>
                <a:srgbClr val="FFFF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 5" descr="Une image contenant table&#10;&#10;Description générée automatiquement">
            <a:extLst>
              <a:ext uri="{FF2B5EF4-FFF2-40B4-BE49-F238E27FC236}">
                <a16:creationId xmlns:a16="http://schemas.microsoft.com/office/drawing/2014/main" id="{DE995946-E13D-45EC-B83A-31C440CC91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960" y="1173184"/>
            <a:ext cx="8784272" cy="5570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0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177</TotalTime>
  <Words>194</Words>
  <Application>Microsoft Office PowerPoint</Application>
  <PresentationFormat>Grand écran</PresentationFormat>
  <Paragraphs>14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Wingdings</vt:lpstr>
      <vt:lpstr>Wingdings 3</vt:lpstr>
      <vt:lpstr>Ion</vt:lpstr>
      <vt:lpstr>Chapitre 6. Participer au recrutement et à l'intégration </vt:lpstr>
      <vt:lpstr>Chapitre 6. Participer au recrutement et à l'intégration </vt:lpstr>
      <vt:lpstr>Chapitre 6. Participer au recrutement et à l'intégration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29</cp:revision>
  <dcterms:created xsi:type="dcterms:W3CDTF">2014-01-16T23:14:09Z</dcterms:created>
  <dcterms:modified xsi:type="dcterms:W3CDTF">2023-04-20T21:50:56Z</dcterms:modified>
</cp:coreProperties>
</file>