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1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8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06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8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10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28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77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21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0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45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8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9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367CA6-DE09-4763-9ADC-881E8981A047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1E23-6D4D-40FE-B6C3-6A9AB68117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155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les éléments de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sp>
        <p:nvSpPr>
          <p:cNvPr id="3" name="Rectangle 2"/>
          <p:cNvSpPr/>
          <p:nvPr/>
        </p:nvSpPr>
        <p:spPr>
          <a:xfrm>
            <a:off x="699753" y="1903286"/>
            <a:ext cx="1044476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 ne faut pas confondre le montant du salaire versé au salarié (salaire net)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le coût du salarié pour l’entreprise.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endParaRPr lang="fr-FR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différence réside dans les charges sociales et les retenues fiscales. </a:t>
            </a:r>
            <a:endParaRPr lang="fr-FR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-1" y="728134"/>
            <a:ext cx="9330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du bulletin de paie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370" y="1431154"/>
            <a:ext cx="11047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coût d’un salarié peut être représenté de la façon suivante (2023)</a:t>
            </a:r>
            <a:endParaRPr lang="fr-FR" sz="24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650158"/>
              </p:ext>
            </p:extLst>
          </p:nvPr>
        </p:nvGraphicFramePr>
        <p:xfrm>
          <a:off x="275152" y="2123709"/>
          <a:ext cx="11268199" cy="40930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66875">
                  <a:extLst>
                    <a:ext uri="{9D8B030D-6E8A-4147-A177-3AD203B41FA5}">
                      <a16:colId xmlns:a16="http://schemas.microsoft.com/office/drawing/2014/main" val="2809084939"/>
                    </a:ext>
                  </a:extLst>
                </a:gridCol>
                <a:gridCol w="2072849">
                  <a:extLst>
                    <a:ext uri="{9D8B030D-6E8A-4147-A177-3AD203B41FA5}">
                      <a16:colId xmlns:a16="http://schemas.microsoft.com/office/drawing/2014/main" val="1216712609"/>
                    </a:ext>
                  </a:extLst>
                </a:gridCol>
                <a:gridCol w="4618262">
                  <a:extLst>
                    <a:ext uri="{9D8B030D-6E8A-4147-A177-3AD203B41FA5}">
                      <a16:colId xmlns:a16="http://schemas.microsoft.com/office/drawing/2014/main" val="1215067102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val="880554849"/>
                    </a:ext>
                  </a:extLst>
                </a:gridCol>
                <a:gridCol w="1699599">
                  <a:extLst>
                    <a:ext uri="{9D8B030D-6E8A-4147-A177-3AD203B41FA5}">
                      <a16:colId xmlns:a16="http://schemas.microsoft.com/office/drawing/2014/main" val="1554601308"/>
                    </a:ext>
                  </a:extLst>
                </a:gridCol>
              </a:tblGrid>
              <a:tr h="1834458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Sommes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payées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l’entreprise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Salaire brut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2 554 €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  <a:spcAft>
                          <a:spcPts val="30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Salaire net versé au salarié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fr-FR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Salariés</a:t>
                      </a:r>
                      <a:endParaRPr lang="fr-FR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53142013"/>
                  </a:ext>
                </a:extLst>
              </a:tr>
              <a:tr h="7704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salariales (15 à 22 %) et impôts à la source (taux variable)</a:t>
                      </a:r>
                      <a:endParaRPr lang="fr-F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554 €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Organismes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Sociaux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État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7732760"/>
                  </a:ext>
                </a:extLst>
              </a:tr>
              <a:tr h="94697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Cotisations patronales et charges fiscales (45 à 55 %)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818 €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883742"/>
                  </a:ext>
                </a:extLst>
              </a:tr>
              <a:tr h="541128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Total pour l’employeur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3 372 €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31594999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4850AEAC-5297-4485-A277-9E393AD461E7}"/>
              </a:ext>
            </a:extLst>
          </p:cNvPr>
          <p:cNvSpPr txBox="1">
            <a:spLocks/>
          </p:cNvSpPr>
          <p:nvPr/>
        </p:nvSpPr>
        <p:spPr>
          <a:xfrm>
            <a:off x="0" y="-13738"/>
            <a:ext cx="12145433" cy="65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200" b="1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les éléments de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les éléments de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E85295-D8B2-4A7E-BD9A-215196ACBBAC}"/>
              </a:ext>
            </a:extLst>
          </p:cNvPr>
          <p:cNvSpPr txBox="1"/>
          <p:nvPr/>
        </p:nvSpPr>
        <p:spPr>
          <a:xfrm>
            <a:off x="618066" y="1914773"/>
            <a:ext cx="109093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coût du salarié peut être diminué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bénéficie d’aides à l’embauche, de réductions de charges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salaire concerne un apprenti ou une nouvelle embauche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vient d’être créée 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l’entreprise se trouve dans une zone géographique bénéficiant de réduction de charges (zone </a:t>
            </a:r>
            <a:r>
              <a:rPr lang="fr-FR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franche urbaine) 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 d’aides au développement. </a:t>
            </a:r>
          </a:p>
        </p:txBody>
      </p:sp>
    </p:spTree>
    <p:extLst>
      <p:ext uri="{BB962C8B-B14F-4D97-AF65-F5344CB8AC3E}">
        <p14:creationId xmlns:p14="http://schemas.microsoft.com/office/powerpoint/2010/main" val="8534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les éléments de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FE4DCE-5738-3D73-2888-321380034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77" y="1380066"/>
            <a:ext cx="9544120" cy="51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3738"/>
            <a:ext cx="12145433" cy="651932"/>
          </a:xfrm>
        </p:spPr>
        <p:txBody>
          <a:bodyPr>
            <a:noAutofit/>
          </a:bodyPr>
          <a:lstStyle/>
          <a:p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Chap. 4 – Préparer et contrôler les éléments de la paie et les déclarations sociales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0769" y="747520"/>
            <a:ext cx="831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Identifier la structure d’un bulletin de paie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F70903-896A-6362-C58A-F83340E2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94" y="1507279"/>
            <a:ext cx="9501257" cy="50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</TotalTime>
  <Words>291</Words>
  <Application>Microsoft Office PowerPoint</Application>
  <PresentationFormat>Grand écran</PresentationFormat>
  <Paragraphs>39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Chap. 4 – Préparer et contrôler les éléments de la paie et les déclarations sociales</vt:lpstr>
      <vt:lpstr>Présentation PowerPoint</vt:lpstr>
      <vt:lpstr>Chap. 4 – Préparer et contrôler les éléments de la paie et les déclarations sociales</vt:lpstr>
      <vt:lpstr>Chap. 4 – Préparer et contrôler les éléments de la paie et les déclarations sociales</vt:lpstr>
      <vt:lpstr>Chap. 4 – Préparer et contrôler les éléments de la paie et les déclarations sociales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   412.  La collecte d'information </dc:title>
  <dc:creator>Claude Terrier</dc:creator>
  <cp:lastModifiedBy>Claude Terrier</cp:lastModifiedBy>
  <cp:revision>21</cp:revision>
  <dcterms:created xsi:type="dcterms:W3CDTF">2014-01-16T23:14:09Z</dcterms:created>
  <dcterms:modified xsi:type="dcterms:W3CDTF">2023-02-28T09:13:21Z</dcterms:modified>
</cp:coreProperties>
</file>