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54427-7038-4A1F-B7E4-0D69946E1833}" type="doc">
      <dgm:prSet loTypeId="urn:microsoft.com/office/officeart/2005/8/layout/cycle5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AEC336B-22F8-41B8-B17D-D03BE7ACC4B5}">
      <dgm:prSet phldrT="[Texte]" custT="1"/>
      <dgm:spPr/>
      <dgm:t>
        <a:bodyPr/>
        <a:lstStyle/>
        <a:p>
          <a:r>
            <a:rPr lang="fr-FR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responsable paie</a:t>
          </a:r>
        </a:p>
      </dgm:t>
    </dgm:pt>
    <dgm:pt modelId="{3FA6F6A9-666A-4119-929C-AA3BBAE00751}" type="parTrans" cxnId="{1B8D1736-E41F-4C79-9460-95B596167E4A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5C9AB-4103-4153-968A-ABD913E9E829}" type="sibTrans" cxnId="{1B8D1736-E41F-4C79-9460-95B596167E4A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EEB963-CF10-46A0-81F7-5660BC07EC8A}">
      <dgm:prSet phldrT="[Texte]" custT="1"/>
      <dgm:spPr/>
      <dgm:t>
        <a:bodyPr/>
        <a:lstStyle/>
        <a:p>
          <a:r>
            <a:rPr lang="fr-FR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Diffusion des bulletins et paiement des salaires</a:t>
          </a:r>
        </a:p>
      </dgm:t>
    </dgm:pt>
    <dgm:pt modelId="{C86B281C-EF7A-466D-9FC8-6CF7AA2DE029}" type="parTrans" cxnId="{74F4F2F4-CF71-4049-96D6-AEB1CFBB80C0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AE589-0606-4C79-B350-BCE6DE1D0A1D}" type="sibTrans" cxnId="{74F4F2F4-CF71-4049-96D6-AEB1CFBB80C0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BABBB-AAE9-4FCA-A537-557884A232FD}">
      <dgm:prSet custT="1"/>
      <dgm:spPr/>
      <dgm:t>
        <a:bodyPr/>
        <a:lstStyle/>
        <a:p>
          <a:r>
            <a:rPr lang="fr-FR" sz="14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gm:t>
    </dgm:pt>
    <dgm:pt modelId="{3591CDC6-6C39-497A-AEA2-F29DB7B659D6}" type="parTrans" cxnId="{6F7B0FD6-75FA-4EC8-A509-1158FF6CE7E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5033A-6816-492D-8934-A06E61F95A12}" type="sibTrans" cxnId="{6F7B0FD6-75FA-4EC8-A509-1158FF6CE7E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E89146-51BF-4696-AD53-0390B938BED0}">
      <dgm:prSet custT="1"/>
      <dgm:spPr/>
      <dgm:t>
        <a:bodyPr/>
        <a:lstStyle/>
        <a:p>
          <a:r>
            <a:rPr lang="fr-FR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/ édition des bulletins de paie</a:t>
          </a:r>
        </a:p>
      </dgm:t>
    </dgm:pt>
    <dgm:pt modelId="{B37E030C-2F73-4107-BD1C-0A1B527F9E71}" type="parTrans" cxnId="{155BC2E0-6015-4BDB-B6F1-C4877C088EF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09C894-5335-45C4-BFEC-B7301411242B}" type="sibTrans" cxnId="{155BC2E0-6015-4BDB-B6F1-C4877C088EF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2820B5-BE4F-4660-B4B6-7B11A7088C9C}">
      <dgm:prSet phldrT="[Texte]" custT="1"/>
      <dgm:spPr/>
      <dgm:t>
        <a:bodyPr/>
        <a:lstStyle/>
        <a:p>
          <a:r>
            <a:rPr lang="fr-FR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Envoi des données sociales par la DNS</a:t>
          </a:r>
        </a:p>
      </dgm:t>
    </dgm:pt>
    <dgm:pt modelId="{8990BFF7-ED42-4F8F-83A6-F7EF741053BF}" type="parTrans" cxnId="{8E9B1A63-E81D-4642-BE02-2C8C0FEC4787}">
      <dgm:prSet/>
      <dgm:spPr/>
      <dgm:t>
        <a:bodyPr/>
        <a:lstStyle/>
        <a:p>
          <a:endParaRPr lang="fr-FR" sz="1400">
            <a:solidFill>
              <a:srgbClr val="FFFF00"/>
            </a:solidFill>
          </a:endParaRPr>
        </a:p>
      </dgm:t>
    </dgm:pt>
    <dgm:pt modelId="{2DB5A449-4D06-427F-A246-97752F7F6EA1}" type="sibTrans" cxnId="{8E9B1A63-E81D-4642-BE02-2C8C0FEC4787}">
      <dgm:prSet/>
      <dgm:spPr/>
      <dgm:t>
        <a:bodyPr/>
        <a:lstStyle/>
        <a:p>
          <a:endParaRPr lang="fr-FR" sz="1400">
            <a:solidFill>
              <a:srgbClr val="FFFF00"/>
            </a:solidFill>
          </a:endParaRPr>
        </a:p>
      </dgm:t>
    </dgm:pt>
    <dgm:pt modelId="{1B85D675-F582-4475-B254-E234C1A00EB7}" type="pres">
      <dgm:prSet presAssocID="{36154427-7038-4A1F-B7E4-0D69946E1833}" presName="cycle" presStyleCnt="0">
        <dgm:presLayoutVars>
          <dgm:dir/>
          <dgm:resizeHandles val="exact"/>
        </dgm:presLayoutVars>
      </dgm:prSet>
      <dgm:spPr/>
    </dgm:pt>
    <dgm:pt modelId="{FC3A7389-E6C4-4378-8722-A95F02B5B0D7}" type="pres">
      <dgm:prSet presAssocID="{5AEC336B-22F8-41B8-B17D-D03BE7ACC4B5}" presName="node" presStyleLbl="node1" presStyleIdx="0" presStyleCnt="5" custScaleX="160165" custScaleY="75592" custRadScaleRad="99020" custRadScaleInc="5843">
        <dgm:presLayoutVars>
          <dgm:bulletEnabled val="1"/>
        </dgm:presLayoutVars>
      </dgm:prSet>
      <dgm:spPr/>
    </dgm:pt>
    <dgm:pt modelId="{12D0A4A0-8874-41AB-A139-79A1C46133A2}" type="pres">
      <dgm:prSet presAssocID="{5AEC336B-22F8-41B8-B17D-D03BE7ACC4B5}" presName="spNode" presStyleCnt="0"/>
      <dgm:spPr/>
    </dgm:pt>
    <dgm:pt modelId="{E6132649-81FB-4E9E-8434-DFADC05B1DEC}" type="pres">
      <dgm:prSet presAssocID="{56A5C9AB-4103-4153-968A-ABD913E9E829}" presName="sibTrans" presStyleLbl="sibTrans1D1" presStyleIdx="0" presStyleCnt="5"/>
      <dgm:spPr/>
    </dgm:pt>
    <dgm:pt modelId="{609E3271-40F6-48F3-BE42-3C882766D2B3}" type="pres">
      <dgm:prSet presAssocID="{45E89146-51BF-4696-AD53-0390B938BED0}" presName="node" presStyleLbl="node1" presStyleIdx="1" presStyleCnt="5" custScaleX="116137" custScaleY="68720" custRadScaleRad="89100" custRadScaleInc="8379">
        <dgm:presLayoutVars>
          <dgm:bulletEnabled val="1"/>
        </dgm:presLayoutVars>
      </dgm:prSet>
      <dgm:spPr/>
    </dgm:pt>
    <dgm:pt modelId="{5E88E9DD-D1A2-413B-B2BD-7A2B28112C9B}" type="pres">
      <dgm:prSet presAssocID="{45E89146-51BF-4696-AD53-0390B938BED0}" presName="spNode" presStyleCnt="0"/>
      <dgm:spPr/>
    </dgm:pt>
    <dgm:pt modelId="{264B66B0-3458-45BF-A0F0-EB1BC0A668FC}" type="pres">
      <dgm:prSet presAssocID="{5709C894-5335-45C4-BFEC-B7301411242B}" presName="sibTrans" presStyleLbl="sibTrans1D1" presStyleIdx="1" presStyleCnt="5"/>
      <dgm:spPr/>
    </dgm:pt>
    <dgm:pt modelId="{3FDD6EEF-2725-46AC-802A-F30C8C9E4D2F}" type="pres">
      <dgm:prSet presAssocID="{F4BBABBB-AAE9-4FCA-A537-557884A232FD}" presName="node" presStyleLbl="node1" presStyleIdx="2" presStyleCnt="5" custScaleX="116137" custScaleY="68720" custRadScaleRad="82526" custRadScaleInc="-85459">
        <dgm:presLayoutVars>
          <dgm:bulletEnabled val="1"/>
        </dgm:presLayoutVars>
      </dgm:prSet>
      <dgm:spPr/>
    </dgm:pt>
    <dgm:pt modelId="{6FA75506-414B-4991-A684-A0BE20B5AF08}" type="pres">
      <dgm:prSet presAssocID="{F4BBABBB-AAE9-4FCA-A537-557884A232FD}" presName="spNode" presStyleCnt="0"/>
      <dgm:spPr/>
    </dgm:pt>
    <dgm:pt modelId="{B6A05BD2-3AEC-4D5B-940A-6DDCE8D6B395}" type="pres">
      <dgm:prSet presAssocID="{A0A5033A-6816-492D-8934-A06E61F95A12}" presName="sibTrans" presStyleLbl="sibTrans1D1" presStyleIdx="2" presStyleCnt="5"/>
      <dgm:spPr/>
    </dgm:pt>
    <dgm:pt modelId="{0177A1F8-1614-40AC-938A-63D64D9A8B42}" type="pres">
      <dgm:prSet presAssocID="{AEEEB963-CF10-46A0-81F7-5660BC07EC8A}" presName="node" presStyleLbl="node1" presStyleIdx="3" presStyleCnt="5" custScaleX="125070" custScaleY="68720" custRadScaleRad="74769" custRadScaleInc="51007">
        <dgm:presLayoutVars>
          <dgm:bulletEnabled val="1"/>
        </dgm:presLayoutVars>
      </dgm:prSet>
      <dgm:spPr/>
    </dgm:pt>
    <dgm:pt modelId="{9F92AB02-807B-48AA-BB4F-9369DBBE0811}" type="pres">
      <dgm:prSet presAssocID="{AEEEB963-CF10-46A0-81F7-5660BC07EC8A}" presName="spNode" presStyleCnt="0"/>
      <dgm:spPr/>
    </dgm:pt>
    <dgm:pt modelId="{74459171-8BD1-4673-B6E2-59033D36E07C}" type="pres">
      <dgm:prSet presAssocID="{E65AE589-0606-4C79-B350-BCE6DE1D0A1D}" presName="sibTrans" presStyleLbl="sibTrans1D1" presStyleIdx="3" presStyleCnt="5"/>
      <dgm:spPr/>
    </dgm:pt>
    <dgm:pt modelId="{F2965F08-942B-4384-9802-C320254FC566}" type="pres">
      <dgm:prSet presAssocID="{072820B5-BE4F-4660-B4B6-7B11A7088C9C}" presName="node" presStyleLbl="node1" presStyleIdx="4" presStyleCnt="5" custScaleX="116137" custScaleY="68720" custRadScaleRad="82468" custRadScaleInc="27490">
        <dgm:presLayoutVars>
          <dgm:bulletEnabled val="1"/>
        </dgm:presLayoutVars>
      </dgm:prSet>
      <dgm:spPr/>
    </dgm:pt>
    <dgm:pt modelId="{25C7FD1E-D2E9-452E-A373-70BBB64059CC}" type="pres">
      <dgm:prSet presAssocID="{072820B5-BE4F-4660-B4B6-7B11A7088C9C}" presName="spNode" presStyleCnt="0"/>
      <dgm:spPr/>
    </dgm:pt>
    <dgm:pt modelId="{70EAABCC-CF76-4023-9637-4501EC606C34}" type="pres">
      <dgm:prSet presAssocID="{2DB5A449-4D06-427F-A246-97752F7F6EA1}" presName="sibTrans" presStyleLbl="sibTrans1D1" presStyleIdx="4" presStyleCnt="5"/>
      <dgm:spPr/>
    </dgm:pt>
  </dgm:ptLst>
  <dgm:cxnLst>
    <dgm:cxn modelId="{A3A8680F-77DA-446B-9D8F-021E596C2128}" type="presOf" srcId="{56A5C9AB-4103-4153-968A-ABD913E9E829}" destId="{E6132649-81FB-4E9E-8434-DFADC05B1DEC}" srcOrd="0" destOrd="0" presId="urn:microsoft.com/office/officeart/2005/8/layout/cycle5"/>
    <dgm:cxn modelId="{30CDCF17-E5EC-4CA2-9D8B-56E8444ADF6A}" type="presOf" srcId="{45E89146-51BF-4696-AD53-0390B938BED0}" destId="{609E3271-40F6-48F3-BE42-3C882766D2B3}" srcOrd="0" destOrd="0" presId="urn:microsoft.com/office/officeart/2005/8/layout/cycle5"/>
    <dgm:cxn modelId="{ACDF8C2D-2305-49F4-8B2A-19A89B4B0D08}" type="presOf" srcId="{36154427-7038-4A1F-B7E4-0D69946E1833}" destId="{1B85D675-F582-4475-B254-E234C1A00EB7}" srcOrd="0" destOrd="0" presId="urn:microsoft.com/office/officeart/2005/8/layout/cycle5"/>
    <dgm:cxn modelId="{F81E272F-7001-4172-908F-6DF1123C9282}" type="presOf" srcId="{AEEEB963-CF10-46A0-81F7-5660BC07EC8A}" destId="{0177A1F8-1614-40AC-938A-63D64D9A8B42}" srcOrd="0" destOrd="0" presId="urn:microsoft.com/office/officeart/2005/8/layout/cycle5"/>
    <dgm:cxn modelId="{1B8D1736-E41F-4C79-9460-95B596167E4A}" srcId="{36154427-7038-4A1F-B7E4-0D69946E1833}" destId="{5AEC336B-22F8-41B8-B17D-D03BE7ACC4B5}" srcOrd="0" destOrd="0" parTransId="{3FA6F6A9-666A-4119-929C-AA3BBAE00751}" sibTransId="{56A5C9AB-4103-4153-968A-ABD913E9E829}"/>
    <dgm:cxn modelId="{1B349B39-598C-46FD-A801-D3F6D8FB1879}" type="presOf" srcId="{5AEC336B-22F8-41B8-B17D-D03BE7ACC4B5}" destId="{FC3A7389-E6C4-4378-8722-A95F02B5B0D7}" srcOrd="0" destOrd="0" presId="urn:microsoft.com/office/officeart/2005/8/layout/cycle5"/>
    <dgm:cxn modelId="{8E9B1A63-E81D-4642-BE02-2C8C0FEC4787}" srcId="{36154427-7038-4A1F-B7E4-0D69946E1833}" destId="{072820B5-BE4F-4660-B4B6-7B11A7088C9C}" srcOrd="4" destOrd="0" parTransId="{8990BFF7-ED42-4F8F-83A6-F7EF741053BF}" sibTransId="{2DB5A449-4D06-427F-A246-97752F7F6EA1}"/>
    <dgm:cxn modelId="{15421B6F-F29B-4FEE-9C7C-0D8116035DDB}" type="presOf" srcId="{A0A5033A-6816-492D-8934-A06E61F95A12}" destId="{B6A05BD2-3AEC-4D5B-940A-6DDCE8D6B395}" srcOrd="0" destOrd="0" presId="urn:microsoft.com/office/officeart/2005/8/layout/cycle5"/>
    <dgm:cxn modelId="{C3D50459-9C5A-4CB5-B59E-A6B697C1D70D}" type="presOf" srcId="{2DB5A449-4D06-427F-A246-97752F7F6EA1}" destId="{70EAABCC-CF76-4023-9637-4501EC606C34}" srcOrd="0" destOrd="0" presId="urn:microsoft.com/office/officeart/2005/8/layout/cycle5"/>
    <dgm:cxn modelId="{3FA34991-3E61-4026-8DBD-E46EFB9BDD94}" type="presOf" srcId="{F4BBABBB-AAE9-4FCA-A537-557884A232FD}" destId="{3FDD6EEF-2725-46AC-802A-F30C8C9E4D2F}" srcOrd="0" destOrd="0" presId="urn:microsoft.com/office/officeart/2005/8/layout/cycle5"/>
    <dgm:cxn modelId="{E3802498-4911-4678-B8D3-F5117DA44072}" type="presOf" srcId="{E65AE589-0606-4C79-B350-BCE6DE1D0A1D}" destId="{74459171-8BD1-4673-B6E2-59033D36E07C}" srcOrd="0" destOrd="0" presId="urn:microsoft.com/office/officeart/2005/8/layout/cycle5"/>
    <dgm:cxn modelId="{EBB3FFAD-E8FA-4524-82AE-720076BCDF13}" type="presOf" srcId="{072820B5-BE4F-4660-B4B6-7B11A7088C9C}" destId="{F2965F08-942B-4384-9802-C320254FC566}" srcOrd="0" destOrd="0" presId="urn:microsoft.com/office/officeart/2005/8/layout/cycle5"/>
    <dgm:cxn modelId="{B77D8BC8-EDEC-44E6-AE05-323E840981D8}" type="presOf" srcId="{5709C894-5335-45C4-BFEC-B7301411242B}" destId="{264B66B0-3458-45BF-A0F0-EB1BC0A668FC}" srcOrd="0" destOrd="0" presId="urn:microsoft.com/office/officeart/2005/8/layout/cycle5"/>
    <dgm:cxn modelId="{6F7B0FD6-75FA-4EC8-A509-1158FF6CE7E6}" srcId="{36154427-7038-4A1F-B7E4-0D69946E1833}" destId="{F4BBABBB-AAE9-4FCA-A537-557884A232FD}" srcOrd="2" destOrd="0" parTransId="{3591CDC6-6C39-497A-AEA2-F29DB7B659D6}" sibTransId="{A0A5033A-6816-492D-8934-A06E61F95A12}"/>
    <dgm:cxn modelId="{155BC2E0-6015-4BDB-B6F1-C4877C088EF6}" srcId="{36154427-7038-4A1F-B7E4-0D69946E1833}" destId="{45E89146-51BF-4696-AD53-0390B938BED0}" srcOrd="1" destOrd="0" parTransId="{B37E030C-2F73-4107-BD1C-0A1B527F9E71}" sibTransId="{5709C894-5335-45C4-BFEC-B7301411242B}"/>
    <dgm:cxn modelId="{74F4F2F4-CF71-4049-96D6-AEB1CFBB80C0}" srcId="{36154427-7038-4A1F-B7E4-0D69946E1833}" destId="{AEEEB963-CF10-46A0-81F7-5660BC07EC8A}" srcOrd="3" destOrd="0" parTransId="{C86B281C-EF7A-466D-9FC8-6CF7AA2DE029}" sibTransId="{E65AE589-0606-4C79-B350-BCE6DE1D0A1D}"/>
    <dgm:cxn modelId="{0310894B-7FEF-4B10-912F-DC5E206874F2}" type="presParOf" srcId="{1B85D675-F582-4475-B254-E234C1A00EB7}" destId="{FC3A7389-E6C4-4378-8722-A95F02B5B0D7}" srcOrd="0" destOrd="0" presId="urn:microsoft.com/office/officeart/2005/8/layout/cycle5"/>
    <dgm:cxn modelId="{1B43E686-B516-475B-9F70-07CEAB36D8A9}" type="presParOf" srcId="{1B85D675-F582-4475-B254-E234C1A00EB7}" destId="{12D0A4A0-8874-41AB-A139-79A1C46133A2}" srcOrd="1" destOrd="0" presId="urn:microsoft.com/office/officeart/2005/8/layout/cycle5"/>
    <dgm:cxn modelId="{4D24727E-9668-47DB-98E8-3150369510BC}" type="presParOf" srcId="{1B85D675-F582-4475-B254-E234C1A00EB7}" destId="{E6132649-81FB-4E9E-8434-DFADC05B1DEC}" srcOrd="2" destOrd="0" presId="urn:microsoft.com/office/officeart/2005/8/layout/cycle5"/>
    <dgm:cxn modelId="{66F4CB2E-A887-4C36-988D-74B87226D000}" type="presParOf" srcId="{1B85D675-F582-4475-B254-E234C1A00EB7}" destId="{609E3271-40F6-48F3-BE42-3C882766D2B3}" srcOrd="3" destOrd="0" presId="urn:microsoft.com/office/officeart/2005/8/layout/cycle5"/>
    <dgm:cxn modelId="{094448E2-5F09-456B-81C3-20FB0E223CAA}" type="presParOf" srcId="{1B85D675-F582-4475-B254-E234C1A00EB7}" destId="{5E88E9DD-D1A2-413B-B2BD-7A2B28112C9B}" srcOrd="4" destOrd="0" presId="urn:microsoft.com/office/officeart/2005/8/layout/cycle5"/>
    <dgm:cxn modelId="{30C795CA-5E59-4E5E-8DA8-2BB0078F6999}" type="presParOf" srcId="{1B85D675-F582-4475-B254-E234C1A00EB7}" destId="{264B66B0-3458-45BF-A0F0-EB1BC0A668FC}" srcOrd="5" destOrd="0" presId="urn:microsoft.com/office/officeart/2005/8/layout/cycle5"/>
    <dgm:cxn modelId="{494C3DB1-DA70-470A-A484-70052436575A}" type="presParOf" srcId="{1B85D675-F582-4475-B254-E234C1A00EB7}" destId="{3FDD6EEF-2725-46AC-802A-F30C8C9E4D2F}" srcOrd="6" destOrd="0" presId="urn:microsoft.com/office/officeart/2005/8/layout/cycle5"/>
    <dgm:cxn modelId="{570EA4B3-65CE-4DAF-8D26-D62FECA70B3D}" type="presParOf" srcId="{1B85D675-F582-4475-B254-E234C1A00EB7}" destId="{6FA75506-414B-4991-A684-A0BE20B5AF08}" srcOrd="7" destOrd="0" presId="urn:microsoft.com/office/officeart/2005/8/layout/cycle5"/>
    <dgm:cxn modelId="{EEE96B85-EF3F-4C51-B716-27A67417F9D2}" type="presParOf" srcId="{1B85D675-F582-4475-B254-E234C1A00EB7}" destId="{B6A05BD2-3AEC-4D5B-940A-6DDCE8D6B395}" srcOrd="8" destOrd="0" presId="urn:microsoft.com/office/officeart/2005/8/layout/cycle5"/>
    <dgm:cxn modelId="{4B8B0704-AA1E-4265-AFF7-73ECA026DDE0}" type="presParOf" srcId="{1B85D675-F582-4475-B254-E234C1A00EB7}" destId="{0177A1F8-1614-40AC-938A-63D64D9A8B42}" srcOrd="9" destOrd="0" presId="urn:microsoft.com/office/officeart/2005/8/layout/cycle5"/>
    <dgm:cxn modelId="{CF823CEC-D5F1-4222-B4FE-EDAAD050928B}" type="presParOf" srcId="{1B85D675-F582-4475-B254-E234C1A00EB7}" destId="{9F92AB02-807B-48AA-BB4F-9369DBBE0811}" srcOrd="10" destOrd="0" presId="urn:microsoft.com/office/officeart/2005/8/layout/cycle5"/>
    <dgm:cxn modelId="{2C4D1BC9-9733-443F-BAA0-1A3880DF4E40}" type="presParOf" srcId="{1B85D675-F582-4475-B254-E234C1A00EB7}" destId="{74459171-8BD1-4673-B6E2-59033D36E07C}" srcOrd="11" destOrd="0" presId="urn:microsoft.com/office/officeart/2005/8/layout/cycle5"/>
    <dgm:cxn modelId="{6849B695-8A10-46F0-9237-CBC098737411}" type="presParOf" srcId="{1B85D675-F582-4475-B254-E234C1A00EB7}" destId="{F2965F08-942B-4384-9802-C320254FC566}" srcOrd="12" destOrd="0" presId="urn:microsoft.com/office/officeart/2005/8/layout/cycle5"/>
    <dgm:cxn modelId="{5D41C557-4BBC-49EA-9B1F-C3B256938B58}" type="presParOf" srcId="{1B85D675-F582-4475-B254-E234C1A00EB7}" destId="{25C7FD1E-D2E9-452E-A373-70BBB64059CC}" srcOrd="13" destOrd="0" presId="urn:microsoft.com/office/officeart/2005/8/layout/cycle5"/>
    <dgm:cxn modelId="{9A44A02E-A684-47DD-82F3-27D6FA8404BF}" type="presParOf" srcId="{1B85D675-F582-4475-B254-E234C1A00EB7}" destId="{70EAABCC-CF76-4023-9637-4501EC606C3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54427-7038-4A1F-B7E4-0D69946E1833}" type="doc">
      <dgm:prSet loTypeId="urn:microsoft.com/office/officeart/2005/8/layout/cycle5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AEC336B-22F8-41B8-B17D-D03BE7ACC4B5}">
      <dgm:prSet phldrT="[Texte]" custT="1"/>
      <dgm:spPr/>
      <dgm:t>
        <a:bodyPr/>
        <a:lstStyle/>
        <a:p>
          <a:r>
            <a:rPr lang="fr-FR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responsable des salaires</a:t>
          </a:r>
        </a:p>
      </dgm:t>
    </dgm:pt>
    <dgm:pt modelId="{3FA6F6A9-666A-4119-929C-AA3BBAE00751}" type="parTrans" cxnId="{1B8D1736-E41F-4C79-9460-95B596167E4A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5C9AB-4103-4153-968A-ABD913E9E829}" type="sibTrans" cxnId="{1B8D1736-E41F-4C79-9460-95B596167E4A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EEB963-CF10-46A0-81F7-5660BC07EC8A}">
      <dgm:prSet phldrT="[Texte]" custT="1"/>
      <dgm:spPr/>
      <dgm:t>
        <a:bodyPr/>
        <a:lstStyle/>
        <a:p>
          <a:r>
            <a:rPr lang="fr-FR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Diffusion des bulletins et paiement des salaires</a:t>
          </a:r>
        </a:p>
      </dgm:t>
    </dgm:pt>
    <dgm:pt modelId="{C86B281C-EF7A-466D-9FC8-6CF7AA2DE029}" type="parTrans" cxnId="{74F4F2F4-CF71-4049-96D6-AEB1CFBB80C0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AE589-0606-4C79-B350-BCE6DE1D0A1D}" type="sibTrans" cxnId="{74F4F2F4-CF71-4049-96D6-AEB1CFBB80C0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BABBB-AAE9-4FCA-A537-557884A232FD}">
      <dgm:prSet custT="1"/>
      <dgm:spPr/>
      <dgm:t>
        <a:bodyPr/>
        <a:lstStyle/>
        <a:p>
          <a:r>
            <a:rPr lang="fr-FR" sz="14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gm:t>
    </dgm:pt>
    <dgm:pt modelId="{3591CDC6-6C39-497A-AEA2-F29DB7B659D6}" type="parTrans" cxnId="{6F7B0FD6-75FA-4EC8-A509-1158FF6CE7E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5033A-6816-492D-8934-A06E61F95A12}" type="sibTrans" cxnId="{6F7B0FD6-75FA-4EC8-A509-1158FF6CE7E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E89146-51BF-4696-AD53-0390B938BED0}">
      <dgm:prSet custT="1"/>
      <dgm:spPr/>
      <dgm:t>
        <a:bodyPr/>
        <a:lstStyle/>
        <a:p>
          <a:r>
            <a:rPr lang="fr-FR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et édition des bulletins de paie</a:t>
          </a:r>
        </a:p>
      </dgm:t>
    </dgm:pt>
    <dgm:pt modelId="{B37E030C-2F73-4107-BD1C-0A1B527F9E71}" type="parTrans" cxnId="{155BC2E0-6015-4BDB-B6F1-C4877C088EF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09C894-5335-45C4-BFEC-B7301411242B}" type="sibTrans" cxnId="{155BC2E0-6015-4BDB-B6F1-C4877C088EF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2820B5-BE4F-4660-B4B6-7B11A7088C9C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Envoie des données sociales par la DSN</a:t>
          </a:r>
        </a:p>
      </dgm:t>
    </dgm:pt>
    <dgm:pt modelId="{8990BFF7-ED42-4F8F-83A6-F7EF741053BF}" type="parTrans" cxnId="{8E9B1A63-E81D-4642-BE02-2C8C0FEC4787}">
      <dgm:prSet/>
      <dgm:spPr/>
      <dgm:t>
        <a:bodyPr/>
        <a:lstStyle/>
        <a:p>
          <a:endParaRPr lang="fr-FR" sz="1400">
            <a:solidFill>
              <a:srgbClr val="FFFF00"/>
            </a:solidFill>
          </a:endParaRPr>
        </a:p>
      </dgm:t>
    </dgm:pt>
    <dgm:pt modelId="{2DB5A449-4D06-427F-A246-97752F7F6EA1}" type="sibTrans" cxnId="{8E9B1A63-E81D-4642-BE02-2C8C0FEC4787}">
      <dgm:prSet/>
      <dgm:spPr/>
      <dgm:t>
        <a:bodyPr/>
        <a:lstStyle/>
        <a:p>
          <a:endParaRPr lang="fr-FR" sz="1400">
            <a:solidFill>
              <a:srgbClr val="FFFF00"/>
            </a:solidFill>
          </a:endParaRPr>
        </a:p>
      </dgm:t>
    </dgm:pt>
    <dgm:pt modelId="{1B85D675-F582-4475-B254-E234C1A00EB7}" type="pres">
      <dgm:prSet presAssocID="{36154427-7038-4A1F-B7E4-0D69946E1833}" presName="cycle" presStyleCnt="0">
        <dgm:presLayoutVars>
          <dgm:dir/>
          <dgm:resizeHandles val="exact"/>
        </dgm:presLayoutVars>
      </dgm:prSet>
      <dgm:spPr/>
    </dgm:pt>
    <dgm:pt modelId="{FC3A7389-E6C4-4378-8722-A95F02B5B0D7}" type="pres">
      <dgm:prSet presAssocID="{5AEC336B-22F8-41B8-B17D-D03BE7ACC4B5}" presName="node" presStyleLbl="node1" presStyleIdx="0" presStyleCnt="5" custScaleX="160165" custScaleY="75592" custRadScaleRad="99020" custRadScaleInc="5843">
        <dgm:presLayoutVars>
          <dgm:bulletEnabled val="1"/>
        </dgm:presLayoutVars>
      </dgm:prSet>
      <dgm:spPr/>
    </dgm:pt>
    <dgm:pt modelId="{12D0A4A0-8874-41AB-A139-79A1C46133A2}" type="pres">
      <dgm:prSet presAssocID="{5AEC336B-22F8-41B8-B17D-D03BE7ACC4B5}" presName="spNode" presStyleCnt="0"/>
      <dgm:spPr/>
    </dgm:pt>
    <dgm:pt modelId="{E6132649-81FB-4E9E-8434-DFADC05B1DEC}" type="pres">
      <dgm:prSet presAssocID="{56A5C9AB-4103-4153-968A-ABD913E9E829}" presName="sibTrans" presStyleLbl="sibTrans1D1" presStyleIdx="0" presStyleCnt="5"/>
      <dgm:spPr/>
    </dgm:pt>
    <dgm:pt modelId="{609E3271-40F6-48F3-BE42-3C882766D2B3}" type="pres">
      <dgm:prSet presAssocID="{45E89146-51BF-4696-AD53-0390B938BED0}" presName="node" presStyleLbl="node1" presStyleIdx="1" presStyleCnt="5" custScaleX="118370" custScaleY="75592" custRadScaleRad="93188" custRadScaleInc="11918">
        <dgm:presLayoutVars>
          <dgm:bulletEnabled val="1"/>
        </dgm:presLayoutVars>
      </dgm:prSet>
      <dgm:spPr/>
    </dgm:pt>
    <dgm:pt modelId="{5E88E9DD-D1A2-413B-B2BD-7A2B28112C9B}" type="pres">
      <dgm:prSet presAssocID="{45E89146-51BF-4696-AD53-0390B938BED0}" presName="spNode" presStyleCnt="0"/>
      <dgm:spPr/>
    </dgm:pt>
    <dgm:pt modelId="{264B66B0-3458-45BF-A0F0-EB1BC0A668FC}" type="pres">
      <dgm:prSet presAssocID="{5709C894-5335-45C4-BFEC-B7301411242B}" presName="sibTrans" presStyleLbl="sibTrans1D1" presStyleIdx="1" presStyleCnt="5"/>
      <dgm:spPr/>
    </dgm:pt>
    <dgm:pt modelId="{3FDD6EEF-2725-46AC-802A-F30C8C9E4D2F}" type="pres">
      <dgm:prSet presAssocID="{F4BBABBB-AAE9-4FCA-A537-557884A232FD}" presName="node" presStyleLbl="node1" presStyleIdx="2" presStyleCnt="5" custScaleX="118370" custScaleY="79028" custRadScaleRad="88058" custRadScaleInc="-90027">
        <dgm:presLayoutVars>
          <dgm:bulletEnabled val="1"/>
        </dgm:presLayoutVars>
      </dgm:prSet>
      <dgm:spPr/>
    </dgm:pt>
    <dgm:pt modelId="{6FA75506-414B-4991-A684-A0BE20B5AF08}" type="pres">
      <dgm:prSet presAssocID="{F4BBABBB-AAE9-4FCA-A537-557884A232FD}" presName="spNode" presStyleCnt="0"/>
      <dgm:spPr/>
    </dgm:pt>
    <dgm:pt modelId="{B6A05BD2-3AEC-4D5B-940A-6DDCE8D6B395}" type="pres">
      <dgm:prSet presAssocID="{A0A5033A-6816-492D-8934-A06E61F95A12}" presName="sibTrans" presStyleLbl="sibTrans1D1" presStyleIdx="2" presStyleCnt="5"/>
      <dgm:spPr/>
    </dgm:pt>
    <dgm:pt modelId="{0177A1F8-1614-40AC-938A-63D64D9A8B42}" type="pres">
      <dgm:prSet presAssocID="{AEEEB963-CF10-46A0-81F7-5660BC07EC8A}" presName="node" presStyleLbl="node1" presStyleIdx="3" presStyleCnt="5" custScaleX="125070" custScaleY="75592" custRadScaleRad="76422" custRadScaleInc="53887">
        <dgm:presLayoutVars>
          <dgm:bulletEnabled val="1"/>
        </dgm:presLayoutVars>
      </dgm:prSet>
      <dgm:spPr/>
    </dgm:pt>
    <dgm:pt modelId="{9F92AB02-807B-48AA-BB4F-9369DBBE0811}" type="pres">
      <dgm:prSet presAssocID="{AEEEB963-CF10-46A0-81F7-5660BC07EC8A}" presName="spNode" presStyleCnt="0"/>
      <dgm:spPr/>
    </dgm:pt>
    <dgm:pt modelId="{74459171-8BD1-4673-B6E2-59033D36E07C}" type="pres">
      <dgm:prSet presAssocID="{E65AE589-0606-4C79-B350-BCE6DE1D0A1D}" presName="sibTrans" presStyleLbl="sibTrans1D1" presStyleIdx="3" presStyleCnt="5"/>
      <dgm:spPr/>
    </dgm:pt>
    <dgm:pt modelId="{F2965F08-942B-4384-9802-C320254FC566}" type="pres">
      <dgm:prSet presAssocID="{072820B5-BE4F-4660-B4B6-7B11A7088C9C}" presName="node" presStyleLbl="node1" presStyleIdx="4" presStyleCnt="5" custScaleX="118370" custScaleY="75592" custRadScaleRad="91162" custRadScaleInc="18905">
        <dgm:presLayoutVars>
          <dgm:bulletEnabled val="1"/>
        </dgm:presLayoutVars>
      </dgm:prSet>
      <dgm:spPr/>
    </dgm:pt>
    <dgm:pt modelId="{25C7FD1E-D2E9-452E-A373-70BBB64059CC}" type="pres">
      <dgm:prSet presAssocID="{072820B5-BE4F-4660-B4B6-7B11A7088C9C}" presName="spNode" presStyleCnt="0"/>
      <dgm:spPr/>
    </dgm:pt>
    <dgm:pt modelId="{70EAABCC-CF76-4023-9637-4501EC606C34}" type="pres">
      <dgm:prSet presAssocID="{2DB5A449-4D06-427F-A246-97752F7F6EA1}" presName="sibTrans" presStyleLbl="sibTrans1D1" presStyleIdx="4" presStyleCnt="5"/>
      <dgm:spPr/>
    </dgm:pt>
  </dgm:ptLst>
  <dgm:cxnLst>
    <dgm:cxn modelId="{A3A8680F-77DA-446B-9D8F-021E596C2128}" type="presOf" srcId="{56A5C9AB-4103-4153-968A-ABD913E9E829}" destId="{E6132649-81FB-4E9E-8434-DFADC05B1DEC}" srcOrd="0" destOrd="0" presId="urn:microsoft.com/office/officeart/2005/8/layout/cycle5"/>
    <dgm:cxn modelId="{30CDCF17-E5EC-4CA2-9D8B-56E8444ADF6A}" type="presOf" srcId="{45E89146-51BF-4696-AD53-0390B938BED0}" destId="{609E3271-40F6-48F3-BE42-3C882766D2B3}" srcOrd="0" destOrd="0" presId="urn:microsoft.com/office/officeart/2005/8/layout/cycle5"/>
    <dgm:cxn modelId="{ACDF8C2D-2305-49F4-8B2A-19A89B4B0D08}" type="presOf" srcId="{36154427-7038-4A1F-B7E4-0D69946E1833}" destId="{1B85D675-F582-4475-B254-E234C1A00EB7}" srcOrd="0" destOrd="0" presId="urn:microsoft.com/office/officeart/2005/8/layout/cycle5"/>
    <dgm:cxn modelId="{F81E272F-7001-4172-908F-6DF1123C9282}" type="presOf" srcId="{AEEEB963-CF10-46A0-81F7-5660BC07EC8A}" destId="{0177A1F8-1614-40AC-938A-63D64D9A8B42}" srcOrd="0" destOrd="0" presId="urn:microsoft.com/office/officeart/2005/8/layout/cycle5"/>
    <dgm:cxn modelId="{1B8D1736-E41F-4C79-9460-95B596167E4A}" srcId="{36154427-7038-4A1F-B7E4-0D69946E1833}" destId="{5AEC336B-22F8-41B8-B17D-D03BE7ACC4B5}" srcOrd="0" destOrd="0" parTransId="{3FA6F6A9-666A-4119-929C-AA3BBAE00751}" sibTransId="{56A5C9AB-4103-4153-968A-ABD913E9E829}"/>
    <dgm:cxn modelId="{1B349B39-598C-46FD-A801-D3F6D8FB1879}" type="presOf" srcId="{5AEC336B-22F8-41B8-B17D-D03BE7ACC4B5}" destId="{FC3A7389-E6C4-4378-8722-A95F02B5B0D7}" srcOrd="0" destOrd="0" presId="urn:microsoft.com/office/officeart/2005/8/layout/cycle5"/>
    <dgm:cxn modelId="{8E9B1A63-E81D-4642-BE02-2C8C0FEC4787}" srcId="{36154427-7038-4A1F-B7E4-0D69946E1833}" destId="{072820B5-BE4F-4660-B4B6-7B11A7088C9C}" srcOrd="4" destOrd="0" parTransId="{8990BFF7-ED42-4F8F-83A6-F7EF741053BF}" sibTransId="{2DB5A449-4D06-427F-A246-97752F7F6EA1}"/>
    <dgm:cxn modelId="{15421B6F-F29B-4FEE-9C7C-0D8116035DDB}" type="presOf" srcId="{A0A5033A-6816-492D-8934-A06E61F95A12}" destId="{B6A05BD2-3AEC-4D5B-940A-6DDCE8D6B395}" srcOrd="0" destOrd="0" presId="urn:microsoft.com/office/officeart/2005/8/layout/cycle5"/>
    <dgm:cxn modelId="{C3D50459-9C5A-4CB5-B59E-A6B697C1D70D}" type="presOf" srcId="{2DB5A449-4D06-427F-A246-97752F7F6EA1}" destId="{70EAABCC-CF76-4023-9637-4501EC606C34}" srcOrd="0" destOrd="0" presId="urn:microsoft.com/office/officeart/2005/8/layout/cycle5"/>
    <dgm:cxn modelId="{3FA34991-3E61-4026-8DBD-E46EFB9BDD94}" type="presOf" srcId="{F4BBABBB-AAE9-4FCA-A537-557884A232FD}" destId="{3FDD6EEF-2725-46AC-802A-F30C8C9E4D2F}" srcOrd="0" destOrd="0" presId="urn:microsoft.com/office/officeart/2005/8/layout/cycle5"/>
    <dgm:cxn modelId="{E3802498-4911-4678-B8D3-F5117DA44072}" type="presOf" srcId="{E65AE589-0606-4C79-B350-BCE6DE1D0A1D}" destId="{74459171-8BD1-4673-B6E2-59033D36E07C}" srcOrd="0" destOrd="0" presId="urn:microsoft.com/office/officeart/2005/8/layout/cycle5"/>
    <dgm:cxn modelId="{EBB3FFAD-E8FA-4524-82AE-720076BCDF13}" type="presOf" srcId="{072820B5-BE4F-4660-B4B6-7B11A7088C9C}" destId="{F2965F08-942B-4384-9802-C320254FC566}" srcOrd="0" destOrd="0" presId="urn:microsoft.com/office/officeart/2005/8/layout/cycle5"/>
    <dgm:cxn modelId="{B77D8BC8-EDEC-44E6-AE05-323E840981D8}" type="presOf" srcId="{5709C894-5335-45C4-BFEC-B7301411242B}" destId="{264B66B0-3458-45BF-A0F0-EB1BC0A668FC}" srcOrd="0" destOrd="0" presId="urn:microsoft.com/office/officeart/2005/8/layout/cycle5"/>
    <dgm:cxn modelId="{6F7B0FD6-75FA-4EC8-A509-1158FF6CE7E6}" srcId="{36154427-7038-4A1F-B7E4-0D69946E1833}" destId="{F4BBABBB-AAE9-4FCA-A537-557884A232FD}" srcOrd="2" destOrd="0" parTransId="{3591CDC6-6C39-497A-AEA2-F29DB7B659D6}" sibTransId="{A0A5033A-6816-492D-8934-A06E61F95A12}"/>
    <dgm:cxn modelId="{155BC2E0-6015-4BDB-B6F1-C4877C088EF6}" srcId="{36154427-7038-4A1F-B7E4-0D69946E1833}" destId="{45E89146-51BF-4696-AD53-0390B938BED0}" srcOrd="1" destOrd="0" parTransId="{B37E030C-2F73-4107-BD1C-0A1B527F9E71}" sibTransId="{5709C894-5335-45C4-BFEC-B7301411242B}"/>
    <dgm:cxn modelId="{74F4F2F4-CF71-4049-96D6-AEB1CFBB80C0}" srcId="{36154427-7038-4A1F-B7E4-0D69946E1833}" destId="{AEEEB963-CF10-46A0-81F7-5660BC07EC8A}" srcOrd="3" destOrd="0" parTransId="{C86B281C-EF7A-466D-9FC8-6CF7AA2DE029}" sibTransId="{E65AE589-0606-4C79-B350-BCE6DE1D0A1D}"/>
    <dgm:cxn modelId="{0310894B-7FEF-4B10-912F-DC5E206874F2}" type="presParOf" srcId="{1B85D675-F582-4475-B254-E234C1A00EB7}" destId="{FC3A7389-E6C4-4378-8722-A95F02B5B0D7}" srcOrd="0" destOrd="0" presId="urn:microsoft.com/office/officeart/2005/8/layout/cycle5"/>
    <dgm:cxn modelId="{1B43E686-B516-475B-9F70-07CEAB36D8A9}" type="presParOf" srcId="{1B85D675-F582-4475-B254-E234C1A00EB7}" destId="{12D0A4A0-8874-41AB-A139-79A1C46133A2}" srcOrd="1" destOrd="0" presId="urn:microsoft.com/office/officeart/2005/8/layout/cycle5"/>
    <dgm:cxn modelId="{4D24727E-9668-47DB-98E8-3150369510BC}" type="presParOf" srcId="{1B85D675-F582-4475-B254-E234C1A00EB7}" destId="{E6132649-81FB-4E9E-8434-DFADC05B1DEC}" srcOrd="2" destOrd="0" presId="urn:microsoft.com/office/officeart/2005/8/layout/cycle5"/>
    <dgm:cxn modelId="{66F4CB2E-A887-4C36-988D-74B87226D000}" type="presParOf" srcId="{1B85D675-F582-4475-B254-E234C1A00EB7}" destId="{609E3271-40F6-48F3-BE42-3C882766D2B3}" srcOrd="3" destOrd="0" presId="urn:microsoft.com/office/officeart/2005/8/layout/cycle5"/>
    <dgm:cxn modelId="{094448E2-5F09-456B-81C3-20FB0E223CAA}" type="presParOf" srcId="{1B85D675-F582-4475-B254-E234C1A00EB7}" destId="{5E88E9DD-D1A2-413B-B2BD-7A2B28112C9B}" srcOrd="4" destOrd="0" presId="urn:microsoft.com/office/officeart/2005/8/layout/cycle5"/>
    <dgm:cxn modelId="{30C795CA-5E59-4E5E-8DA8-2BB0078F6999}" type="presParOf" srcId="{1B85D675-F582-4475-B254-E234C1A00EB7}" destId="{264B66B0-3458-45BF-A0F0-EB1BC0A668FC}" srcOrd="5" destOrd="0" presId="urn:microsoft.com/office/officeart/2005/8/layout/cycle5"/>
    <dgm:cxn modelId="{494C3DB1-DA70-470A-A484-70052436575A}" type="presParOf" srcId="{1B85D675-F582-4475-B254-E234C1A00EB7}" destId="{3FDD6EEF-2725-46AC-802A-F30C8C9E4D2F}" srcOrd="6" destOrd="0" presId="urn:microsoft.com/office/officeart/2005/8/layout/cycle5"/>
    <dgm:cxn modelId="{570EA4B3-65CE-4DAF-8D26-D62FECA70B3D}" type="presParOf" srcId="{1B85D675-F582-4475-B254-E234C1A00EB7}" destId="{6FA75506-414B-4991-A684-A0BE20B5AF08}" srcOrd="7" destOrd="0" presId="urn:microsoft.com/office/officeart/2005/8/layout/cycle5"/>
    <dgm:cxn modelId="{EEE96B85-EF3F-4C51-B716-27A67417F9D2}" type="presParOf" srcId="{1B85D675-F582-4475-B254-E234C1A00EB7}" destId="{B6A05BD2-3AEC-4D5B-940A-6DDCE8D6B395}" srcOrd="8" destOrd="0" presId="urn:microsoft.com/office/officeart/2005/8/layout/cycle5"/>
    <dgm:cxn modelId="{4B8B0704-AA1E-4265-AFF7-73ECA026DDE0}" type="presParOf" srcId="{1B85D675-F582-4475-B254-E234C1A00EB7}" destId="{0177A1F8-1614-40AC-938A-63D64D9A8B42}" srcOrd="9" destOrd="0" presId="urn:microsoft.com/office/officeart/2005/8/layout/cycle5"/>
    <dgm:cxn modelId="{CF823CEC-D5F1-4222-B4FE-EDAAD050928B}" type="presParOf" srcId="{1B85D675-F582-4475-B254-E234C1A00EB7}" destId="{9F92AB02-807B-48AA-BB4F-9369DBBE0811}" srcOrd="10" destOrd="0" presId="urn:microsoft.com/office/officeart/2005/8/layout/cycle5"/>
    <dgm:cxn modelId="{2C4D1BC9-9733-443F-BAA0-1A3880DF4E40}" type="presParOf" srcId="{1B85D675-F582-4475-B254-E234C1A00EB7}" destId="{74459171-8BD1-4673-B6E2-59033D36E07C}" srcOrd="11" destOrd="0" presId="urn:microsoft.com/office/officeart/2005/8/layout/cycle5"/>
    <dgm:cxn modelId="{6849B695-8A10-46F0-9237-CBC098737411}" type="presParOf" srcId="{1B85D675-F582-4475-B254-E234C1A00EB7}" destId="{F2965F08-942B-4384-9802-C320254FC566}" srcOrd="12" destOrd="0" presId="urn:microsoft.com/office/officeart/2005/8/layout/cycle5"/>
    <dgm:cxn modelId="{5D41C557-4BBC-49EA-9B1F-C3B256938B58}" type="presParOf" srcId="{1B85D675-F582-4475-B254-E234C1A00EB7}" destId="{25C7FD1E-D2E9-452E-A373-70BBB64059CC}" srcOrd="13" destOrd="0" presId="urn:microsoft.com/office/officeart/2005/8/layout/cycle5"/>
    <dgm:cxn modelId="{9A44A02E-A684-47DD-82F3-27D6FA8404BF}" type="presParOf" srcId="{1B85D675-F582-4475-B254-E234C1A00EB7}" destId="{70EAABCC-CF76-4023-9637-4501EC606C3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A7389-E6C4-4378-8722-A95F02B5B0D7}">
      <dsp:nvSpPr>
        <dsp:cNvPr id="0" name=""/>
        <dsp:cNvSpPr/>
      </dsp:nvSpPr>
      <dsp:spPr>
        <a:xfrm>
          <a:off x="1576638" y="86587"/>
          <a:ext cx="2581687" cy="79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responsable paie</a:t>
          </a:r>
        </a:p>
      </dsp:txBody>
      <dsp:txXfrm>
        <a:off x="1615300" y="125249"/>
        <a:ext cx="2504363" cy="714676"/>
      </dsp:txXfrm>
    </dsp:sp>
    <dsp:sp modelId="{E6132649-81FB-4E9E-8434-DFADC05B1DEC}">
      <dsp:nvSpPr>
        <dsp:cNvPr id="0" name=""/>
        <dsp:cNvSpPr/>
      </dsp:nvSpPr>
      <dsp:spPr>
        <a:xfrm>
          <a:off x="325397" y="680914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3197030" y="312334"/>
              </a:moveTo>
              <a:arcTo wR="2096181" hR="2096181" stAng="18100776" swAng="1215889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E3271-40F6-48F3-BE42-3C882766D2B3}">
      <dsp:nvSpPr>
        <dsp:cNvPr id="0" name=""/>
        <dsp:cNvSpPr/>
      </dsp:nvSpPr>
      <dsp:spPr>
        <a:xfrm>
          <a:off x="3676128" y="1683141"/>
          <a:ext cx="1872003" cy="720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/ édition des bulletins de paie</a:t>
          </a:r>
        </a:p>
      </dsp:txBody>
      <dsp:txXfrm>
        <a:off x="3711276" y="1718289"/>
        <a:ext cx="1801707" cy="649704"/>
      </dsp:txXfrm>
    </dsp:sp>
    <dsp:sp modelId="{264B66B0-3458-45BF-A0F0-EB1BC0A668FC}">
      <dsp:nvSpPr>
        <dsp:cNvPr id="0" name=""/>
        <dsp:cNvSpPr/>
      </dsp:nvSpPr>
      <dsp:spPr>
        <a:xfrm>
          <a:off x="500124" y="60808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4153584" y="2497516"/>
              </a:moveTo>
              <a:arcTo wR="2096181" hR="2096181" stAng="662279" swAng="780630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D6EEF-2725-46AC-802A-F30C8C9E4D2F}">
      <dsp:nvSpPr>
        <dsp:cNvPr id="0" name=""/>
        <dsp:cNvSpPr/>
      </dsp:nvSpPr>
      <dsp:spPr>
        <a:xfrm>
          <a:off x="3323387" y="3152142"/>
          <a:ext cx="1872003" cy="720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sp:txBody>
      <dsp:txXfrm>
        <a:off x="3358535" y="3187290"/>
        <a:ext cx="1801707" cy="649704"/>
      </dsp:txXfrm>
    </dsp:sp>
    <dsp:sp modelId="{B6A05BD2-3AEC-4D5B-940A-6DDCE8D6B395}">
      <dsp:nvSpPr>
        <dsp:cNvPr id="0" name=""/>
        <dsp:cNvSpPr/>
      </dsp:nvSpPr>
      <dsp:spPr>
        <a:xfrm>
          <a:off x="841892" y="-64615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2765515" y="4082627"/>
              </a:moveTo>
              <a:arcTo wR="2096181" hR="2096181" stAng="4282724" swAng="1897874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7A1F8-1614-40AC-938A-63D64D9A8B42}">
      <dsp:nvSpPr>
        <dsp:cNvPr id="0" name=""/>
        <dsp:cNvSpPr/>
      </dsp:nvSpPr>
      <dsp:spPr>
        <a:xfrm>
          <a:off x="639548" y="3241407"/>
          <a:ext cx="2015993" cy="720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Diffusion des bulletins et paiement des salaires</a:t>
          </a:r>
        </a:p>
      </dsp:txBody>
      <dsp:txXfrm>
        <a:off x="674696" y="3276555"/>
        <a:ext cx="1945697" cy="649704"/>
      </dsp:txXfrm>
    </dsp:sp>
    <dsp:sp modelId="{74459171-8BD1-4673-B6E2-59033D36E07C}">
      <dsp:nvSpPr>
        <dsp:cNvPr id="0" name=""/>
        <dsp:cNvSpPr/>
      </dsp:nvSpPr>
      <dsp:spPr>
        <a:xfrm>
          <a:off x="1125806" y="97504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182445" y="2951513"/>
              </a:moveTo>
              <a:arcTo wR="2096181" hR="2096181" stAng="9355083" swAng="1083371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65F08-942B-4384-9802-C320254FC566}">
      <dsp:nvSpPr>
        <dsp:cNvPr id="0" name=""/>
        <dsp:cNvSpPr/>
      </dsp:nvSpPr>
      <dsp:spPr>
        <a:xfrm>
          <a:off x="308876" y="1478054"/>
          <a:ext cx="1872003" cy="720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Envoi des données sociales par la DNS</a:t>
          </a:r>
        </a:p>
      </dsp:txBody>
      <dsp:txXfrm>
        <a:off x="344024" y="1513202"/>
        <a:ext cx="1801707" cy="649704"/>
      </dsp:txXfrm>
    </dsp:sp>
    <dsp:sp modelId="{70EAABCC-CF76-4023-9637-4501EC606C34}">
      <dsp:nvSpPr>
        <dsp:cNvPr id="0" name=""/>
        <dsp:cNvSpPr/>
      </dsp:nvSpPr>
      <dsp:spPr>
        <a:xfrm>
          <a:off x="1248469" y="650338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547010" y="684074"/>
              </a:moveTo>
              <a:arcTo wR="2096181" hR="2096181" stAng="13340995" swAng="933103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A7389-E6C4-4378-8722-A95F02B5B0D7}">
      <dsp:nvSpPr>
        <dsp:cNvPr id="0" name=""/>
        <dsp:cNvSpPr/>
      </dsp:nvSpPr>
      <dsp:spPr>
        <a:xfrm>
          <a:off x="1576638" y="86587"/>
          <a:ext cx="2581687" cy="79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responsable des salaires</a:t>
          </a:r>
        </a:p>
      </dsp:txBody>
      <dsp:txXfrm>
        <a:off x="1615300" y="125249"/>
        <a:ext cx="2504363" cy="714676"/>
      </dsp:txXfrm>
    </dsp:sp>
    <dsp:sp modelId="{E6132649-81FB-4E9E-8434-DFADC05B1DEC}">
      <dsp:nvSpPr>
        <dsp:cNvPr id="0" name=""/>
        <dsp:cNvSpPr/>
      </dsp:nvSpPr>
      <dsp:spPr>
        <a:xfrm>
          <a:off x="384494" y="698018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3159020" y="289430"/>
              </a:moveTo>
              <a:arcTo wR="2096181" hR="2096181" stAng="18027995" swAng="1199199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E3271-40F6-48F3-BE42-3C882766D2B3}">
      <dsp:nvSpPr>
        <dsp:cNvPr id="0" name=""/>
        <dsp:cNvSpPr/>
      </dsp:nvSpPr>
      <dsp:spPr>
        <a:xfrm>
          <a:off x="3748278" y="1651432"/>
          <a:ext cx="1907996" cy="79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et édition des bulletins de paie</a:t>
          </a:r>
        </a:p>
      </dsp:txBody>
      <dsp:txXfrm>
        <a:off x="3786940" y="1690094"/>
        <a:ext cx="1830672" cy="714676"/>
      </dsp:txXfrm>
    </dsp:sp>
    <dsp:sp modelId="{264B66B0-3458-45BF-A0F0-EB1BC0A668FC}">
      <dsp:nvSpPr>
        <dsp:cNvPr id="0" name=""/>
        <dsp:cNvSpPr/>
      </dsp:nvSpPr>
      <dsp:spPr>
        <a:xfrm>
          <a:off x="586006" y="126710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4160799" y="2458578"/>
              </a:moveTo>
              <a:arcTo wR="2096181" hR="2096181" stAng="597334" swAng="710723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D6EEF-2725-46AC-802A-F30C8C9E4D2F}">
      <dsp:nvSpPr>
        <dsp:cNvPr id="0" name=""/>
        <dsp:cNvSpPr/>
      </dsp:nvSpPr>
      <dsp:spPr>
        <a:xfrm>
          <a:off x="3421306" y="3132487"/>
          <a:ext cx="1907996" cy="82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sp:txBody>
      <dsp:txXfrm>
        <a:off x="3461726" y="3172907"/>
        <a:ext cx="1827156" cy="747160"/>
      </dsp:txXfrm>
    </dsp:sp>
    <dsp:sp modelId="{B6A05BD2-3AEC-4D5B-940A-6DDCE8D6B395}">
      <dsp:nvSpPr>
        <dsp:cNvPr id="0" name=""/>
        <dsp:cNvSpPr/>
      </dsp:nvSpPr>
      <dsp:spPr>
        <a:xfrm>
          <a:off x="932906" y="15152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2736780" y="4092079"/>
              </a:moveTo>
              <a:arcTo wR="2096181" hR="2096181" stAng="4332334" swAng="1969308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7A1F8-1614-40AC-938A-63D64D9A8B42}">
      <dsp:nvSpPr>
        <dsp:cNvPr id="0" name=""/>
        <dsp:cNvSpPr/>
      </dsp:nvSpPr>
      <dsp:spPr>
        <a:xfrm>
          <a:off x="600918" y="3213990"/>
          <a:ext cx="2015993" cy="79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Diffusion des bulletins et paiement des salaires</a:t>
          </a:r>
        </a:p>
      </dsp:txBody>
      <dsp:txXfrm>
        <a:off x="639580" y="3252652"/>
        <a:ext cx="1938669" cy="714676"/>
      </dsp:txXfrm>
    </dsp:sp>
    <dsp:sp modelId="{74459171-8BD1-4673-B6E2-59033D36E07C}">
      <dsp:nvSpPr>
        <dsp:cNvPr id="0" name=""/>
        <dsp:cNvSpPr/>
      </dsp:nvSpPr>
      <dsp:spPr>
        <a:xfrm>
          <a:off x="915105" y="-167486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317081" y="3204684"/>
              </a:moveTo>
              <a:arcTo wR="2096181" hR="2096181" stAng="8884453" swAng="1080744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65F08-942B-4384-9802-C320254FC566}">
      <dsp:nvSpPr>
        <dsp:cNvPr id="0" name=""/>
        <dsp:cNvSpPr/>
      </dsp:nvSpPr>
      <dsp:spPr>
        <a:xfrm>
          <a:off x="97701" y="1429181"/>
          <a:ext cx="1907996" cy="79200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Envoie des données sociales par la DSN</a:t>
          </a:r>
        </a:p>
      </dsp:txBody>
      <dsp:txXfrm>
        <a:off x="136363" y="1467843"/>
        <a:ext cx="1830672" cy="714676"/>
      </dsp:txXfrm>
    </dsp:sp>
    <dsp:sp modelId="{70EAABCC-CF76-4023-9637-4501EC606C34}">
      <dsp:nvSpPr>
        <dsp:cNvPr id="0" name=""/>
        <dsp:cNvSpPr/>
      </dsp:nvSpPr>
      <dsp:spPr>
        <a:xfrm>
          <a:off x="1078870" y="701545"/>
          <a:ext cx="4192363" cy="4192363"/>
        </a:xfrm>
        <a:custGeom>
          <a:avLst/>
          <a:gdLst/>
          <a:ahLst/>
          <a:cxnLst/>
          <a:rect l="0" t="0" r="0" b="0"/>
          <a:pathLst>
            <a:path>
              <a:moveTo>
                <a:pt x="635359" y="592860"/>
              </a:moveTo>
              <a:arcTo wR="2096181" hR="2096181" stAng="13549286" swAng="923911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Prépare, contrôler les éléments de la paie et les déclaration sociales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0840" y="55791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98089" y="1613824"/>
            <a:ext cx="64085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paie rythme le travail du service RH.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 complexité conduit un grand nombre d’entreprises à la sous-traiter auprès d’un expert-comptable ou d’un organisme de gestion agréé. </a:t>
            </a:r>
          </a:p>
          <a:p>
            <a:pPr algn="ctr">
              <a:spcBef>
                <a:spcPts val="1200"/>
              </a:spcBef>
            </a:pPr>
            <a:r>
              <a:rPr lang="fr-FR" sz="2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derniers ont besoin d’informations fiables sur les heures à payer, les absences, les remboursements de frais, etc. </a:t>
            </a:r>
          </a:p>
          <a:p>
            <a:pPr>
              <a:spcBef>
                <a:spcPts val="1200"/>
              </a:spcBef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informations sont collectées, traitées puis transmises à l’expert-comptable par l’attaché(e) de gestion qui devra en retour, justifier ou répondre aux questions du personnel sur la paie du mois.</a:t>
            </a:r>
            <a:endParaRPr lang="fr-FR" sz="22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335775839"/>
              </p:ext>
            </p:extLst>
          </p:nvPr>
        </p:nvGraphicFramePr>
        <p:xfrm>
          <a:off x="6426357" y="1177611"/>
          <a:ext cx="5633371" cy="491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Prépare, contrôler les éléments de la paie et les déclaration sociales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0840" y="55791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388678961"/>
              </p:ext>
            </p:extLst>
          </p:nvPr>
        </p:nvGraphicFramePr>
        <p:xfrm>
          <a:off x="6426357" y="1177611"/>
          <a:ext cx="5633371" cy="491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F5EDFFE8-3615-4715-BEEC-45815992DC2B}"/>
              </a:ext>
            </a:extLst>
          </p:cNvPr>
          <p:cNvSpPr txBox="1"/>
          <p:nvPr/>
        </p:nvSpPr>
        <p:spPr>
          <a:xfrm>
            <a:off x="262833" y="1847224"/>
            <a:ext cx="8627882" cy="395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19250">
              <a:spcBef>
                <a:spcPts val="3000"/>
              </a:spcBef>
              <a:spcAft>
                <a:spcPts val="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Lorsque la paie est terminée, l’entreprise transmet les informations sociales aux organismes suivants :</a:t>
            </a:r>
          </a:p>
          <a:p>
            <a:pPr marL="342900" marR="2340610" lvl="0" indent="-34290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récapitulatifs et règlements des cotisations sociales (Urssaf, pôle emploi, complémentaire, APEC…)</a:t>
            </a:r>
          </a:p>
          <a:p>
            <a:pPr marL="342900" marR="2340610" lvl="0" indent="-34290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statistiques (INSEE, inspection du travail, médecine du travail…)</a:t>
            </a:r>
          </a:p>
          <a:p>
            <a:pPr marL="342900" marR="268605" lvl="0" indent="-34290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 social et tableau de bord (direction, actionnaires, CSE…)</a:t>
            </a:r>
          </a:p>
        </p:txBody>
      </p:sp>
    </p:spTree>
    <p:extLst>
      <p:ext uri="{BB962C8B-B14F-4D97-AF65-F5344CB8AC3E}">
        <p14:creationId xmlns:p14="http://schemas.microsoft.com/office/powerpoint/2010/main" val="1514771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243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Chap. 4 – Prépare, contrôler les éléments de la paie et les déclaration sociales</vt:lpstr>
      <vt:lpstr>Chap. 4 – Prépare, contrôler les éléments de la paie et les déclaration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17</cp:revision>
  <dcterms:created xsi:type="dcterms:W3CDTF">2014-01-16T23:14:09Z</dcterms:created>
  <dcterms:modified xsi:type="dcterms:W3CDTF">2023-02-28T09:03:57Z</dcterms:modified>
</cp:coreProperties>
</file>