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9396CE-D412-4DB9-8DFD-46C2CF674537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534828C8-D9DF-4061-BF7E-D1DB5EEFA427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médecin du travail a un rôle préventif</a:t>
          </a:r>
        </a:p>
      </dgm:t>
    </dgm:pt>
    <dgm:pt modelId="{58128FF9-D186-4412-843E-E41874C72770}" type="parTrans" cxnId="{28006FFE-F45F-4BC6-8B25-07626ABC3C77}">
      <dgm:prSet/>
      <dgm:spPr/>
      <dgm:t>
        <a:bodyPr/>
        <a:lstStyle/>
        <a:p>
          <a:endParaRPr lang="fr-FR" sz="2800"/>
        </a:p>
      </dgm:t>
    </dgm:pt>
    <dgm:pt modelId="{3299769A-42ED-426B-A49A-0A9398DB4F0D}" type="sibTrans" cxnId="{28006FFE-F45F-4BC6-8B25-07626ABC3C77}">
      <dgm:prSet/>
      <dgm:spPr/>
      <dgm:t>
        <a:bodyPr/>
        <a:lstStyle/>
        <a:p>
          <a:endParaRPr lang="fr-FR" sz="2800"/>
        </a:p>
      </dgm:t>
    </dgm:pt>
    <dgm:pt modelId="{F65A8C9E-A91A-4DEF-A0BC-CC512522F318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conseille les salariés et l'employeur. </a:t>
          </a:r>
        </a:p>
      </dgm:t>
    </dgm:pt>
    <dgm:pt modelId="{58356CED-1D79-4752-AD9C-78C05A85A0FE}" type="parTrans" cxnId="{D05CBCCA-C704-42FD-8D70-5E2AB37914BE}">
      <dgm:prSet/>
      <dgm:spPr/>
      <dgm:t>
        <a:bodyPr/>
        <a:lstStyle/>
        <a:p>
          <a:endParaRPr lang="fr-FR" sz="2800"/>
        </a:p>
      </dgm:t>
    </dgm:pt>
    <dgm:pt modelId="{C6C7915C-BBDE-4357-ADF9-D2AEDE3D0605}" type="sibTrans" cxnId="{D05CBCCA-C704-42FD-8D70-5E2AB37914BE}">
      <dgm:prSet/>
      <dgm:spPr/>
      <dgm:t>
        <a:bodyPr/>
        <a:lstStyle/>
        <a:p>
          <a:endParaRPr lang="fr-FR" sz="2800"/>
        </a:p>
      </dgm:t>
    </dgm:pt>
    <dgm:pt modelId="{4B632183-952E-4D58-AA80-CDA5CC496E3A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surveille la santé des salariés et évite qu'elle ne se détériore du fait du travail.</a:t>
          </a:r>
        </a:p>
      </dgm:t>
    </dgm:pt>
    <dgm:pt modelId="{73B6D5E2-CCDA-4ED0-929A-666265A52C30}" type="parTrans" cxnId="{2EF54A0F-20ED-4A3E-80A4-204D6BCD250E}">
      <dgm:prSet/>
      <dgm:spPr/>
      <dgm:t>
        <a:bodyPr/>
        <a:lstStyle/>
        <a:p>
          <a:endParaRPr lang="fr-FR" sz="2800"/>
        </a:p>
      </dgm:t>
    </dgm:pt>
    <dgm:pt modelId="{1D36F6AF-D3CB-4EDD-93A0-58AAD42BAF03}" type="sibTrans" cxnId="{2EF54A0F-20ED-4A3E-80A4-204D6BCD250E}">
      <dgm:prSet/>
      <dgm:spPr/>
      <dgm:t>
        <a:bodyPr/>
        <a:lstStyle/>
        <a:p>
          <a:endParaRPr lang="fr-FR" sz="2800"/>
        </a:p>
      </dgm:t>
    </dgm:pt>
    <dgm:pt modelId="{9818B4DA-E929-4EC2-97A0-16BA1B135F3C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porte attention aux conditions d'hygiène. </a:t>
          </a:r>
        </a:p>
      </dgm:t>
    </dgm:pt>
    <dgm:pt modelId="{1CC86598-9D9D-4C19-8708-BEC4AF3436C6}" type="parTrans" cxnId="{81309FE2-620F-47BC-AF47-501C1B672577}">
      <dgm:prSet/>
      <dgm:spPr/>
      <dgm:t>
        <a:bodyPr/>
        <a:lstStyle/>
        <a:p>
          <a:endParaRPr lang="fr-FR" sz="2800"/>
        </a:p>
      </dgm:t>
    </dgm:pt>
    <dgm:pt modelId="{0DA64EE2-BBDD-47BF-A27C-9DC0D44BB3C6}" type="sibTrans" cxnId="{81309FE2-620F-47BC-AF47-501C1B672577}">
      <dgm:prSet/>
      <dgm:spPr/>
      <dgm:t>
        <a:bodyPr/>
        <a:lstStyle/>
        <a:p>
          <a:endParaRPr lang="fr-FR" sz="2800"/>
        </a:p>
      </dgm:t>
    </dgm:pt>
    <dgm:pt modelId="{A04B7257-C645-4AAE-8D73-B209889E636A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conseille l'employeur en matière d'hygiène, de conditions de travail, de prévention.</a:t>
          </a:r>
        </a:p>
      </dgm:t>
    </dgm:pt>
    <dgm:pt modelId="{8270D7E2-DC0F-411B-8CE1-280C5A05A89F}" type="parTrans" cxnId="{29795A9F-BFE1-4350-9C7A-22A85F522F37}">
      <dgm:prSet/>
      <dgm:spPr/>
      <dgm:t>
        <a:bodyPr/>
        <a:lstStyle/>
        <a:p>
          <a:endParaRPr lang="fr-FR" sz="2800"/>
        </a:p>
      </dgm:t>
    </dgm:pt>
    <dgm:pt modelId="{3C916223-E2E3-4ECB-84C3-E63DB9118EB0}" type="sibTrans" cxnId="{29795A9F-BFE1-4350-9C7A-22A85F522F37}">
      <dgm:prSet/>
      <dgm:spPr/>
      <dgm:t>
        <a:bodyPr/>
        <a:lstStyle/>
        <a:p>
          <a:endParaRPr lang="fr-FR" sz="2800"/>
        </a:p>
      </dgm:t>
    </dgm:pt>
    <dgm:pt modelId="{5B90270D-8F91-4068-9E5D-D7E05ED46F64}" type="pres">
      <dgm:prSet presAssocID="{F09396CE-D412-4DB9-8DFD-46C2CF6745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FC0CD6-46E8-4CB8-8DD1-B268D2B361B8}" type="pres">
      <dgm:prSet presAssocID="{534828C8-D9DF-4061-BF7E-D1DB5EEFA427}" presName="hierRoot1" presStyleCnt="0">
        <dgm:presLayoutVars>
          <dgm:hierBranch val="init"/>
        </dgm:presLayoutVars>
      </dgm:prSet>
      <dgm:spPr/>
    </dgm:pt>
    <dgm:pt modelId="{0C0207DF-7DE8-402F-9763-1202433382DE}" type="pres">
      <dgm:prSet presAssocID="{534828C8-D9DF-4061-BF7E-D1DB5EEFA427}" presName="rootComposite1" presStyleCnt="0"/>
      <dgm:spPr/>
    </dgm:pt>
    <dgm:pt modelId="{13985CC0-1251-485E-9DAD-BBA52319F07E}" type="pres">
      <dgm:prSet presAssocID="{534828C8-D9DF-4061-BF7E-D1DB5EEFA427}" presName="rootText1" presStyleLbl="node0" presStyleIdx="0" presStyleCnt="1" custScaleX="90764" custScaleY="202091">
        <dgm:presLayoutVars>
          <dgm:chPref val="3"/>
        </dgm:presLayoutVars>
      </dgm:prSet>
      <dgm:spPr/>
    </dgm:pt>
    <dgm:pt modelId="{B5457226-53B2-43BB-A114-4D15C0EB0827}" type="pres">
      <dgm:prSet presAssocID="{534828C8-D9DF-4061-BF7E-D1DB5EEFA427}" presName="rootConnector1" presStyleLbl="node1" presStyleIdx="0" presStyleCnt="0"/>
      <dgm:spPr/>
    </dgm:pt>
    <dgm:pt modelId="{9BE06C0E-FBBB-4990-9C04-560B26409A23}" type="pres">
      <dgm:prSet presAssocID="{534828C8-D9DF-4061-BF7E-D1DB5EEFA427}" presName="hierChild2" presStyleCnt="0"/>
      <dgm:spPr/>
    </dgm:pt>
    <dgm:pt modelId="{5B557157-2B00-4FEE-82C9-680D07211B5E}" type="pres">
      <dgm:prSet presAssocID="{58356CED-1D79-4752-AD9C-78C05A85A0FE}" presName="Name64" presStyleLbl="parChTrans1D2" presStyleIdx="0" presStyleCnt="4"/>
      <dgm:spPr/>
    </dgm:pt>
    <dgm:pt modelId="{3AB5BC05-6556-422B-B998-6F08D5317259}" type="pres">
      <dgm:prSet presAssocID="{F65A8C9E-A91A-4DEF-A0BC-CC512522F318}" presName="hierRoot2" presStyleCnt="0">
        <dgm:presLayoutVars>
          <dgm:hierBranch val="init"/>
        </dgm:presLayoutVars>
      </dgm:prSet>
      <dgm:spPr/>
    </dgm:pt>
    <dgm:pt modelId="{E77C399B-D4AA-46BC-91E2-323DBFEBD951}" type="pres">
      <dgm:prSet presAssocID="{F65A8C9E-A91A-4DEF-A0BC-CC512522F318}" presName="rootComposite" presStyleCnt="0"/>
      <dgm:spPr/>
    </dgm:pt>
    <dgm:pt modelId="{F676B2AD-F367-4F0A-999B-B6B051701D43}" type="pres">
      <dgm:prSet presAssocID="{F65A8C9E-A91A-4DEF-A0BC-CC512522F318}" presName="rootText" presStyleLbl="node2" presStyleIdx="0" presStyleCnt="4" custScaleX="294729" custScaleY="78558">
        <dgm:presLayoutVars>
          <dgm:chPref val="3"/>
        </dgm:presLayoutVars>
      </dgm:prSet>
      <dgm:spPr/>
    </dgm:pt>
    <dgm:pt modelId="{A84CA518-A503-4F5C-937B-9EED590A6E76}" type="pres">
      <dgm:prSet presAssocID="{F65A8C9E-A91A-4DEF-A0BC-CC512522F318}" presName="rootConnector" presStyleLbl="node2" presStyleIdx="0" presStyleCnt="4"/>
      <dgm:spPr/>
    </dgm:pt>
    <dgm:pt modelId="{51505F3A-5840-4EE6-9A6D-DA5D4296DFC1}" type="pres">
      <dgm:prSet presAssocID="{F65A8C9E-A91A-4DEF-A0BC-CC512522F318}" presName="hierChild4" presStyleCnt="0"/>
      <dgm:spPr/>
    </dgm:pt>
    <dgm:pt modelId="{B91B7A66-4C64-40D6-97E1-B3655C73385B}" type="pres">
      <dgm:prSet presAssocID="{F65A8C9E-A91A-4DEF-A0BC-CC512522F318}" presName="hierChild5" presStyleCnt="0"/>
      <dgm:spPr/>
    </dgm:pt>
    <dgm:pt modelId="{3B3F1D01-9BD8-406B-A615-74DDCD01DA69}" type="pres">
      <dgm:prSet presAssocID="{73B6D5E2-CCDA-4ED0-929A-666265A52C30}" presName="Name64" presStyleLbl="parChTrans1D2" presStyleIdx="1" presStyleCnt="4"/>
      <dgm:spPr/>
    </dgm:pt>
    <dgm:pt modelId="{0068D017-1E91-4397-BF4F-DE71E9BFEE75}" type="pres">
      <dgm:prSet presAssocID="{4B632183-952E-4D58-AA80-CDA5CC496E3A}" presName="hierRoot2" presStyleCnt="0">
        <dgm:presLayoutVars>
          <dgm:hierBranch val="init"/>
        </dgm:presLayoutVars>
      </dgm:prSet>
      <dgm:spPr/>
    </dgm:pt>
    <dgm:pt modelId="{EE5FFDF2-9B0E-4F12-9DD4-9FD297EACB6E}" type="pres">
      <dgm:prSet presAssocID="{4B632183-952E-4D58-AA80-CDA5CC496E3A}" presName="rootComposite" presStyleCnt="0"/>
      <dgm:spPr/>
    </dgm:pt>
    <dgm:pt modelId="{8302168E-3F98-4BE7-AFB9-18E462F8BE0D}" type="pres">
      <dgm:prSet presAssocID="{4B632183-952E-4D58-AA80-CDA5CC496E3A}" presName="rootText" presStyleLbl="node2" presStyleIdx="1" presStyleCnt="4" custScaleX="294729">
        <dgm:presLayoutVars>
          <dgm:chPref val="3"/>
        </dgm:presLayoutVars>
      </dgm:prSet>
      <dgm:spPr/>
    </dgm:pt>
    <dgm:pt modelId="{5D4BFC4C-1E55-45F5-BCD2-FC18C13846B5}" type="pres">
      <dgm:prSet presAssocID="{4B632183-952E-4D58-AA80-CDA5CC496E3A}" presName="rootConnector" presStyleLbl="node2" presStyleIdx="1" presStyleCnt="4"/>
      <dgm:spPr/>
    </dgm:pt>
    <dgm:pt modelId="{172B8303-9C95-43F9-901C-4C727868FFBA}" type="pres">
      <dgm:prSet presAssocID="{4B632183-952E-4D58-AA80-CDA5CC496E3A}" presName="hierChild4" presStyleCnt="0"/>
      <dgm:spPr/>
    </dgm:pt>
    <dgm:pt modelId="{4738EFE6-5FD5-45D3-B28C-0E4E67EA4036}" type="pres">
      <dgm:prSet presAssocID="{4B632183-952E-4D58-AA80-CDA5CC496E3A}" presName="hierChild5" presStyleCnt="0"/>
      <dgm:spPr/>
    </dgm:pt>
    <dgm:pt modelId="{A761FC20-FDC5-4DED-ABEC-59C8562E021F}" type="pres">
      <dgm:prSet presAssocID="{1CC86598-9D9D-4C19-8708-BEC4AF3436C6}" presName="Name64" presStyleLbl="parChTrans1D2" presStyleIdx="2" presStyleCnt="4"/>
      <dgm:spPr/>
    </dgm:pt>
    <dgm:pt modelId="{C2D4C7FE-6BAF-4EDD-9D9D-D261FC730F19}" type="pres">
      <dgm:prSet presAssocID="{9818B4DA-E929-4EC2-97A0-16BA1B135F3C}" presName="hierRoot2" presStyleCnt="0">
        <dgm:presLayoutVars>
          <dgm:hierBranch val="init"/>
        </dgm:presLayoutVars>
      </dgm:prSet>
      <dgm:spPr/>
    </dgm:pt>
    <dgm:pt modelId="{6879F507-5BFB-4D22-AC50-DB830B8C10B7}" type="pres">
      <dgm:prSet presAssocID="{9818B4DA-E929-4EC2-97A0-16BA1B135F3C}" presName="rootComposite" presStyleCnt="0"/>
      <dgm:spPr/>
    </dgm:pt>
    <dgm:pt modelId="{08016C8F-55CD-4D36-B099-F6B403EDD139}" type="pres">
      <dgm:prSet presAssocID="{9818B4DA-E929-4EC2-97A0-16BA1B135F3C}" presName="rootText" presStyleLbl="node2" presStyleIdx="2" presStyleCnt="4" custScaleX="294729" custScaleY="78558">
        <dgm:presLayoutVars>
          <dgm:chPref val="3"/>
        </dgm:presLayoutVars>
      </dgm:prSet>
      <dgm:spPr/>
    </dgm:pt>
    <dgm:pt modelId="{0263A7AD-F64B-4C05-993F-705DD8784836}" type="pres">
      <dgm:prSet presAssocID="{9818B4DA-E929-4EC2-97A0-16BA1B135F3C}" presName="rootConnector" presStyleLbl="node2" presStyleIdx="2" presStyleCnt="4"/>
      <dgm:spPr/>
    </dgm:pt>
    <dgm:pt modelId="{B3E0B168-F1C6-4AE3-A075-9C262C8C192C}" type="pres">
      <dgm:prSet presAssocID="{9818B4DA-E929-4EC2-97A0-16BA1B135F3C}" presName="hierChild4" presStyleCnt="0"/>
      <dgm:spPr/>
    </dgm:pt>
    <dgm:pt modelId="{D87D87F6-3FBA-49EC-A560-EB21BFA15C2A}" type="pres">
      <dgm:prSet presAssocID="{9818B4DA-E929-4EC2-97A0-16BA1B135F3C}" presName="hierChild5" presStyleCnt="0"/>
      <dgm:spPr/>
    </dgm:pt>
    <dgm:pt modelId="{588AB490-164A-4D6C-9B21-ADBE74E630DA}" type="pres">
      <dgm:prSet presAssocID="{8270D7E2-DC0F-411B-8CE1-280C5A05A89F}" presName="Name64" presStyleLbl="parChTrans1D2" presStyleIdx="3" presStyleCnt="4"/>
      <dgm:spPr/>
    </dgm:pt>
    <dgm:pt modelId="{5F8773A7-9985-49F7-87D9-DA29FB6E4DF1}" type="pres">
      <dgm:prSet presAssocID="{A04B7257-C645-4AAE-8D73-B209889E636A}" presName="hierRoot2" presStyleCnt="0">
        <dgm:presLayoutVars>
          <dgm:hierBranch val="init"/>
        </dgm:presLayoutVars>
      </dgm:prSet>
      <dgm:spPr/>
    </dgm:pt>
    <dgm:pt modelId="{9C11720E-48D7-42DF-B186-926F1677F97E}" type="pres">
      <dgm:prSet presAssocID="{A04B7257-C645-4AAE-8D73-B209889E636A}" presName="rootComposite" presStyleCnt="0"/>
      <dgm:spPr/>
    </dgm:pt>
    <dgm:pt modelId="{D2C07AEB-ECDE-40D3-915C-9A04B065F765}" type="pres">
      <dgm:prSet presAssocID="{A04B7257-C645-4AAE-8D73-B209889E636A}" presName="rootText" presStyleLbl="node2" presStyleIdx="3" presStyleCnt="4" custScaleX="294729">
        <dgm:presLayoutVars>
          <dgm:chPref val="3"/>
        </dgm:presLayoutVars>
      </dgm:prSet>
      <dgm:spPr/>
    </dgm:pt>
    <dgm:pt modelId="{7B356AA7-EE0D-43F0-8022-6043F1A35A34}" type="pres">
      <dgm:prSet presAssocID="{A04B7257-C645-4AAE-8D73-B209889E636A}" presName="rootConnector" presStyleLbl="node2" presStyleIdx="3" presStyleCnt="4"/>
      <dgm:spPr/>
    </dgm:pt>
    <dgm:pt modelId="{6236C3AE-62C4-4E98-8079-0D187C7E9C08}" type="pres">
      <dgm:prSet presAssocID="{A04B7257-C645-4AAE-8D73-B209889E636A}" presName="hierChild4" presStyleCnt="0"/>
      <dgm:spPr/>
    </dgm:pt>
    <dgm:pt modelId="{DB6AE6EC-C01A-44D8-BAA4-0F484625BD5B}" type="pres">
      <dgm:prSet presAssocID="{A04B7257-C645-4AAE-8D73-B209889E636A}" presName="hierChild5" presStyleCnt="0"/>
      <dgm:spPr/>
    </dgm:pt>
    <dgm:pt modelId="{EACF5369-8E22-4DC5-9D86-DBE59F1B12AF}" type="pres">
      <dgm:prSet presAssocID="{534828C8-D9DF-4061-BF7E-D1DB5EEFA427}" presName="hierChild3" presStyleCnt="0"/>
      <dgm:spPr/>
    </dgm:pt>
  </dgm:ptLst>
  <dgm:cxnLst>
    <dgm:cxn modelId="{2EF54A0F-20ED-4A3E-80A4-204D6BCD250E}" srcId="{534828C8-D9DF-4061-BF7E-D1DB5EEFA427}" destId="{4B632183-952E-4D58-AA80-CDA5CC496E3A}" srcOrd="1" destOrd="0" parTransId="{73B6D5E2-CCDA-4ED0-929A-666265A52C30}" sibTransId="{1D36F6AF-D3CB-4EDD-93A0-58AAD42BAF03}"/>
    <dgm:cxn modelId="{28EA3113-F60F-483C-855B-EE8A19D140D4}" type="presOf" srcId="{A04B7257-C645-4AAE-8D73-B209889E636A}" destId="{7B356AA7-EE0D-43F0-8022-6043F1A35A34}" srcOrd="1" destOrd="0" presId="urn:microsoft.com/office/officeart/2009/3/layout/HorizontalOrganizationChart"/>
    <dgm:cxn modelId="{A4B6C324-A38E-4830-B177-B15FA0829D30}" type="presOf" srcId="{9818B4DA-E929-4EC2-97A0-16BA1B135F3C}" destId="{0263A7AD-F64B-4C05-993F-705DD8784836}" srcOrd="1" destOrd="0" presId="urn:microsoft.com/office/officeart/2009/3/layout/HorizontalOrganizationChart"/>
    <dgm:cxn modelId="{6E9C8F31-D598-4841-9B66-403DC1C26098}" type="presOf" srcId="{A04B7257-C645-4AAE-8D73-B209889E636A}" destId="{D2C07AEB-ECDE-40D3-915C-9A04B065F765}" srcOrd="0" destOrd="0" presId="urn:microsoft.com/office/officeart/2009/3/layout/HorizontalOrganizationChart"/>
    <dgm:cxn modelId="{698BA863-332A-4F87-9498-43EAC9EF6482}" type="presOf" srcId="{9818B4DA-E929-4EC2-97A0-16BA1B135F3C}" destId="{08016C8F-55CD-4D36-B099-F6B403EDD139}" srcOrd="0" destOrd="0" presId="urn:microsoft.com/office/officeart/2009/3/layout/HorizontalOrganizationChart"/>
    <dgm:cxn modelId="{10EEA86C-2E88-4E78-BCC2-039D4A7AAD9E}" type="presOf" srcId="{4B632183-952E-4D58-AA80-CDA5CC496E3A}" destId="{8302168E-3F98-4BE7-AFB9-18E462F8BE0D}" srcOrd="0" destOrd="0" presId="urn:microsoft.com/office/officeart/2009/3/layout/HorizontalOrganizationChart"/>
    <dgm:cxn modelId="{ADDFD74E-7B60-470E-A007-FEB0D41F7FFC}" type="presOf" srcId="{58356CED-1D79-4752-AD9C-78C05A85A0FE}" destId="{5B557157-2B00-4FEE-82C9-680D07211B5E}" srcOrd="0" destOrd="0" presId="urn:microsoft.com/office/officeart/2009/3/layout/HorizontalOrganizationChart"/>
    <dgm:cxn modelId="{760D3D5A-94AC-4A2C-8D19-8F3CB2545684}" type="presOf" srcId="{534828C8-D9DF-4061-BF7E-D1DB5EEFA427}" destId="{13985CC0-1251-485E-9DAD-BBA52319F07E}" srcOrd="0" destOrd="0" presId="urn:microsoft.com/office/officeart/2009/3/layout/HorizontalOrganizationChart"/>
    <dgm:cxn modelId="{E8C22A80-35C9-4691-A338-F7612254571B}" type="presOf" srcId="{8270D7E2-DC0F-411B-8CE1-280C5A05A89F}" destId="{588AB490-164A-4D6C-9B21-ADBE74E630DA}" srcOrd="0" destOrd="0" presId="urn:microsoft.com/office/officeart/2009/3/layout/HorizontalOrganizationChart"/>
    <dgm:cxn modelId="{29795A9F-BFE1-4350-9C7A-22A85F522F37}" srcId="{534828C8-D9DF-4061-BF7E-D1DB5EEFA427}" destId="{A04B7257-C645-4AAE-8D73-B209889E636A}" srcOrd="3" destOrd="0" parTransId="{8270D7E2-DC0F-411B-8CE1-280C5A05A89F}" sibTransId="{3C916223-E2E3-4ECB-84C3-E63DB9118EB0}"/>
    <dgm:cxn modelId="{0543FAA0-8DB5-4C0E-A15A-393EED173092}" type="presOf" srcId="{F65A8C9E-A91A-4DEF-A0BC-CC512522F318}" destId="{A84CA518-A503-4F5C-937B-9EED590A6E76}" srcOrd="1" destOrd="0" presId="urn:microsoft.com/office/officeart/2009/3/layout/HorizontalOrganizationChart"/>
    <dgm:cxn modelId="{47635AA3-B5C6-4460-9839-1D141E11185E}" type="presOf" srcId="{534828C8-D9DF-4061-BF7E-D1DB5EEFA427}" destId="{B5457226-53B2-43BB-A114-4D15C0EB0827}" srcOrd="1" destOrd="0" presId="urn:microsoft.com/office/officeart/2009/3/layout/HorizontalOrganizationChart"/>
    <dgm:cxn modelId="{6EED1DAC-A48C-4E09-B969-6817F56FF556}" type="presOf" srcId="{1CC86598-9D9D-4C19-8708-BEC4AF3436C6}" destId="{A761FC20-FDC5-4DED-ABEC-59C8562E021F}" srcOrd="0" destOrd="0" presId="urn:microsoft.com/office/officeart/2009/3/layout/HorizontalOrganizationChart"/>
    <dgm:cxn modelId="{391E8DBF-6772-4E80-B495-CEF50625868C}" type="presOf" srcId="{F65A8C9E-A91A-4DEF-A0BC-CC512522F318}" destId="{F676B2AD-F367-4F0A-999B-B6B051701D43}" srcOrd="0" destOrd="0" presId="urn:microsoft.com/office/officeart/2009/3/layout/HorizontalOrganizationChart"/>
    <dgm:cxn modelId="{527FF5C8-F5CB-4290-974A-170539333F16}" type="presOf" srcId="{4B632183-952E-4D58-AA80-CDA5CC496E3A}" destId="{5D4BFC4C-1E55-45F5-BCD2-FC18C13846B5}" srcOrd="1" destOrd="0" presId="urn:microsoft.com/office/officeart/2009/3/layout/HorizontalOrganizationChart"/>
    <dgm:cxn modelId="{D05CBCCA-C704-42FD-8D70-5E2AB37914BE}" srcId="{534828C8-D9DF-4061-BF7E-D1DB5EEFA427}" destId="{F65A8C9E-A91A-4DEF-A0BC-CC512522F318}" srcOrd="0" destOrd="0" parTransId="{58356CED-1D79-4752-AD9C-78C05A85A0FE}" sibTransId="{C6C7915C-BBDE-4357-ADF9-D2AEDE3D0605}"/>
    <dgm:cxn modelId="{312EEDD5-18A6-4630-BB6C-A67D4649A1DA}" type="presOf" srcId="{73B6D5E2-CCDA-4ED0-929A-666265A52C30}" destId="{3B3F1D01-9BD8-406B-A615-74DDCD01DA69}" srcOrd="0" destOrd="0" presId="urn:microsoft.com/office/officeart/2009/3/layout/HorizontalOrganizationChart"/>
    <dgm:cxn modelId="{81309FE2-620F-47BC-AF47-501C1B672577}" srcId="{534828C8-D9DF-4061-BF7E-D1DB5EEFA427}" destId="{9818B4DA-E929-4EC2-97A0-16BA1B135F3C}" srcOrd="2" destOrd="0" parTransId="{1CC86598-9D9D-4C19-8708-BEC4AF3436C6}" sibTransId="{0DA64EE2-BBDD-47BF-A27C-9DC0D44BB3C6}"/>
    <dgm:cxn modelId="{A53A28F9-6A80-4573-9D71-F77B8955478E}" type="presOf" srcId="{F09396CE-D412-4DB9-8DFD-46C2CF674537}" destId="{5B90270D-8F91-4068-9E5D-D7E05ED46F64}" srcOrd="0" destOrd="0" presId="urn:microsoft.com/office/officeart/2009/3/layout/HorizontalOrganizationChart"/>
    <dgm:cxn modelId="{28006FFE-F45F-4BC6-8B25-07626ABC3C77}" srcId="{F09396CE-D412-4DB9-8DFD-46C2CF674537}" destId="{534828C8-D9DF-4061-BF7E-D1DB5EEFA427}" srcOrd="0" destOrd="0" parTransId="{58128FF9-D186-4412-843E-E41874C72770}" sibTransId="{3299769A-42ED-426B-A49A-0A9398DB4F0D}"/>
    <dgm:cxn modelId="{9C5C437B-F5CA-4043-B520-A701C0B95563}" type="presParOf" srcId="{5B90270D-8F91-4068-9E5D-D7E05ED46F64}" destId="{7DFC0CD6-46E8-4CB8-8DD1-B268D2B361B8}" srcOrd="0" destOrd="0" presId="urn:microsoft.com/office/officeart/2009/3/layout/HorizontalOrganizationChart"/>
    <dgm:cxn modelId="{457D0BD4-080E-43CF-8AE5-66EE2569AA3D}" type="presParOf" srcId="{7DFC0CD6-46E8-4CB8-8DD1-B268D2B361B8}" destId="{0C0207DF-7DE8-402F-9763-1202433382DE}" srcOrd="0" destOrd="0" presId="urn:microsoft.com/office/officeart/2009/3/layout/HorizontalOrganizationChart"/>
    <dgm:cxn modelId="{92DBB289-3C62-43C2-A1CA-ACFDD102B79E}" type="presParOf" srcId="{0C0207DF-7DE8-402F-9763-1202433382DE}" destId="{13985CC0-1251-485E-9DAD-BBA52319F07E}" srcOrd="0" destOrd="0" presId="urn:microsoft.com/office/officeart/2009/3/layout/HorizontalOrganizationChart"/>
    <dgm:cxn modelId="{2C02D9CA-F553-4C0F-BC60-D6D9EE29C336}" type="presParOf" srcId="{0C0207DF-7DE8-402F-9763-1202433382DE}" destId="{B5457226-53B2-43BB-A114-4D15C0EB0827}" srcOrd="1" destOrd="0" presId="urn:microsoft.com/office/officeart/2009/3/layout/HorizontalOrganizationChart"/>
    <dgm:cxn modelId="{76CCBB9E-9032-48C0-AA16-9D99A640C9E9}" type="presParOf" srcId="{7DFC0CD6-46E8-4CB8-8DD1-B268D2B361B8}" destId="{9BE06C0E-FBBB-4990-9C04-560B26409A23}" srcOrd="1" destOrd="0" presId="urn:microsoft.com/office/officeart/2009/3/layout/HorizontalOrganizationChart"/>
    <dgm:cxn modelId="{18E240CC-9B1C-4E04-907F-07A04D5DA46A}" type="presParOf" srcId="{9BE06C0E-FBBB-4990-9C04-560B26409A23}" destId="{5B557157-2B00-4FEE-82C9-680D07211B5E}" srcOrd="0" destOrd="0" presId="urn:microsoft.com/office/officeart/2009/3/layout/HorizontalOrganizationChart"/>
    <dgm:cxn modelId="{4E5723C9-14F6-4B06-B484-3B9E4B8C6187}" type="presParOf" srcId="{9BE06C0E-FBBB-4990-9C04-560B26409A23}" destId="{3AB5BC05-6556-422B-B998-6F08D5317259}" srcOrd="1" destOrd="0" presId="urn:microsoft.com/office/officeart/2009/3/layout/HorizontalOrganizationChart"/>
    <dgm:cxn modelId="{A4A3B879-F06F-467A-8BFF-1DFB22EAD82E}" type="presParOf" srcId="{3AB5BC05-6556-422B-B998-6F08D5317259}" destId="{E77C399B-D4AA-46BC-91E2-323DBFEBD951}" srcOrd="0" destOrd="0" presId="urn:microsoft.com/office/officeart/2009/3/layout/HorizontalOrganizationChart"/>
    <dgm:cxn modelId="{D11CBB12-F742-4C26-99D1-A66ADC31B558}" type="presParOf" srcId="{E77C399B-D4AA-46BC-91E2-323DBFEBD951}" destId="{F676B2AD-F367-4F0A-999B-B6B051701D43}" srcOrd="0" destOrd="0" presId="urn:microsoft.com/office/officeart/2009/3/layout/HorizontalOrganizationChart"/>
    <dgm:cxn modelId="{D402926A-4853-4819-8195-715C3FF756BE}" type="presParOf" srcId="{E77C399B-D4AA-46BC-91E2-323DBFEBD951}" destId="{A84CA518-A503-4F5C-937B-9EED590A6E76}" srcOrd="1" destOrd="0" presId="urn:microsoft.com/office/officeart/2009/3/layout/HorizontalOrganizationChart"/>
    <dgm:cxn modelId="{87EE4639-6D09-4A1C-8B31-20B2EC11B042}" type="presParOf" srcId="{3AB5BC05-6556-422B-B998-6F08D5317259}" destId="{51505F3A-5840-4EE6-9A6D-DA5D4296DFC1}" srcOrd="1" destOrd="0" presId="urn:microsoft.com/office/officeart/2009/3/layout/HorizontalOrganizationChart"/>
    <dgm:cxn modelId="{43694019-8E29-4B44-B5F0-3CD32711CB3B}" type="presParOf" srcId="{3AB5BC05-6556-422B-B998-6F08D5317259}" destId="{B91B7A66-4C64-40D6-97E1-B3655C73385B}" srcOrd="2" destOrd="0" presId="urn:microsoft.com/office/officeart/2009/3/layout/HorizontalOrganizationChart"/>
    <dgm:cxn modelId="{163E8031-B970-4AF9-AEB8-B5A3056505A9}" type="presParOf" srcId="{9BE06C0E-FBBB-4990-9C04-560B26409A23}" destId="{3B3F1D01-9BD8-406B-A615-74DDCD01DA69}" srcOrd="2" destOrd="0" presId="urn:microsoft.com/office/officeart/2009/3/layout/HorizontalOrganizationChart"/>
    <dgm:cxn modelId="{E3F014B5-970B-4745-A101-BC6D94C8FBA5}" type="presParOf" srcId="{9BE06C0E-FBBB-4990-9C04-560B26409A23}" destId="{0068D017-1E91-4397-BF4F-DE71E9BFEE75}" srcOrd="3" destOrd="0" presId="urn:microsoft.com/office/officeart/2009/3/layout/HorizontalOrganizationChart"/>
    <dgm:cxn modelId="{0F98252D-7F6F-4458-BD63-AF0EFA81B12A}" type="presParOf" srcId="{0068D017-1E91-4397-BF4F-DE71E9BFEE75}" destId="{EE5FFDF2-9B0E-4F12-9DD4-9FD297EACB6E}" srcOrd="0" destOrd="0" presId="urn:microsoft.com/office/officeart/2009/3/layout/HorizontalOrganizationChart"/>
    <dgm:cxn modelId="{C83B1B20-EEBF-4226-B83F-FD041A35B0FA}" type="presParOf" srcId="{EE5FFDF2-9B0E-4F12-9DD4-9FD297EACB6E}" destId="{8302168E-3F98-4BE7-AFB9-18E462F8BE0D}" srcOrd="0" destOrd="0" presId="urn:microsoft.com/office/officeart/2009/3/layout/HorizontalOrganizationChart"/>
    <dgm:cxn modelId="{F94D6EAC-02D2-452F-B7B6-ABAABA492C3D}" type="presParOf" srcId="{EE5FFDF2-9B0E-4F12-9DD4-9FD297EACB6E}" destId="{5D4BFC4C-1E55-45F5-BCD2-FC18C13846B5}" srcOrd="1" destOrd="0" presId="urn:microsoft.com/office/officeart/2009/3/layout/HorizontalOrganizationChart"/>
    <dgm:cxn modelId="{C386117D-73B6-460F-B06B-C87B2276B4B2}" type="presParOf" srcId="{0068D017-1E91-4397-BF4F-DE71E9BFEE75}" destId="{172B8303-9C95-43F9-901C-4C727868FFBA}" srcOrd="1" destOrd="0" presId="urn:microsoft.com/office/officeart/2009/3/layout/HorizontalOrganizationChart"/>
    <dgm:cxn modelId="{522A7CB8-8F39-4427-9CFD-75BA27932B90}" type="presParOf" srcId="{0068D017-1E91-4397-BF4F-DE71E9BFEE75}" destId="{4738EFE6-5FD5-45D3-B28C-0E4E67EA4036}" srcOrd="2" destOrd="0" presId="urn:microsoft.com/office/officeart/2009/3/layout/HorizontalOrganizationChart"/>
    <dgm:cxn modelId="{4B1E51B7-30E1-430B-8E92-24933CAD7CC5}" type="presParOf" srcId="{9BE06C0E-FBBB-4990-9C04-560B26409A23}" destId="{A761FC20-FDC5-4DED-ABEC-59C8562E021F}" srcOrd="4" destOrd="0" presId="urn:microsoft.com/office/officeart/2009/3/layout/HorizontalOrganizationChart"/>
    <dgm:cxn modelId="{4E224A91-BB42-4885-8DF4-7D3565654FB9}" type="presParOf" srcId="{9BE06C0E-FBBB-4990-9C04-560B26409A23}" destId="{C2D4C7FE-6BAF-4EDD-9D9D-D261FC730F19}" srcOrd="5" destOrd="0" presId="urn:microsoft.com/office/officeart/2009/3/layout/HorizontalOrganizationChart"/>
    <dgm:cxn modelId="{2AFE81C1-EF22-4462-8D2E-DA078C4F9B83}" type="presParOf" srcId="{C2D4C7FE-6BAF-4EDD-9D9D-D261FC730F19}" destId="{6879F507-5BFB-4D22-AC50-DB830B8C10B7}" srcOrd="0" destOrd="0" presId="urn:microsoft.com/office/officeart/2009/3/layout/HorizontalOrganizationChart"/>
    <dgm:cxn modelId="{8559AA09-67D2-4661-B016-6D0F879A8020}" type="presParOf" srcId="{6879F507-5BFB-4D22-AC50-DB830B8C10B7}" destId="{08016C8F-55CD-4D36-B099-F6B403EDD139}" srcOrd="0" destOrd="0" presId="urn:microsoft.com/office/officeart/2009/3/layout/HorizontalOrganizationChart"/>
    <dgm:cxn modelId="{E1086E9A-9B03-42BF-B211-4DAAF50D7AAB}" type="presParOf" srcId="{6879F507-5BFB-4D22-AC50-DB830B8C10B7}" destId="{0263A7AD-F64B-4C05-993F-705DD8784836}" srcOrd="1" destOrd="0" presId="urn:microsoft.com/office/officeart/2009/3/layout/HorizontalOrganizationChart"/>
    <dgm:cxn modelId="{05EBA08C-9B8A-478C-AB58-A38CC219C617}" type="presParOf" srcId="{C2D4C7FE-6BAF-4EDD-9D9D-D261FC730F19}" destId="{B3E0B168-F1C6-4AE3-A075-9C262C8C192C}" srcOrd="1" destOrd="0" presId="urn:microsoft.com/office/officeart/2009/3/layout/HorizontalOrganizationChart"/>
    <dgm:cxn modelId="{9EB066BB-CB2A-44A8-80C8-F70581469999}" type="presParOf" srcId="{C2D4C7FE-6BAF-4EDD-9D9D-D261FC730F19}" destId="{D87D87F6-3FBA-49EC-A560-EB21BFA15C2A}" srcOrd="2" destOrd="0" presId="urn:microsoft.com/office/officeart/2009/3/layout/HorizontalOrganizationChart"/>
    <dgm:cxn modelId="{0EED97C7-6A36-4953-9722-47E2FA27DF95}" type="presParOf" srcId="{9BE06C0E-FBBB-4990-9C04-560B26409A23}" destId="{588AB490-164A-4D6C-9B21-ADBE74E630DA}" srcOrd="6" destOrd="0" presId="urn:microsoft.com/office/officeart/2009/3/layout/HorizontalOrganizationChart"/>
    <dgm:cxn modelId="{E3B7F8EA-EE99-4B0D-9F34-625293FC0E2A}" type="presParOf" srcId="{9BE06C0E-FBBB-4990-9C04-560B26409A23}" destId="{5F8773A7-9985-49F7-87D9-DA29FB6E4DF1}" srcOrd="7" destOrd="0" presId="urn:microsoft.com/office/officeart/2009/3/layout/HorizontalOrganizationChart"/>
    <dgm:cxn modelId="{4D578CB3-E707-486E-8E4F-8B28737C43F9}" type="presParOf" srcId="{5F8773A7-9985-49F7-87D9-DA29FB6E4DF1}" destId="{9C11720E-48D7-42DF-B186-926F1677F97E}" srcOrd="0" destOrd="0" presId="urn:microsoft.com/office/officeart/2009/3/layout/HorizontalOrganizationChart"/>
    <dgm:cxn modelId="{154870E5-235C-4B52-88A2-4E61CB31FE93}" type="presParOf" srcId="{9C11720E-48D7-42DF-B186-926F1677F97E}" destId="{D2C07AEB-ECDE-40D3-915C-9A04B065F765}" srcOrd="0" destOrd="0" presId="urn:microsoft.com/office/officeart/2009/3/layout/HorizontalOrganizationChart"/>
    <dgm:cxn modelId="{79F7BC0B-A051-42ED-A5E9-777D39040DBE}" type="presParOf" srcId="{9C11720E-48D7-42DF-B186-926F1677F97E}" destId="{7B356AA7-EE0D-43F0-8022-6043F1A35A34}" srcOrd="1" destOrd="0" presId="urn:microsoft.com/office/officeart/2009/3/layout/HorizontalOrganizationChart"/>
    <dgm:cxn modelId="{DE0B0EEA-D750-4CEB-AB0C-43A12470E5A0}" type="presParOf" srcId="{5F8773A7-9985-49F7-87D9-DA29FB6E4DF1}" destId="{6236C3AE-62C4-4E98-8079-0D187C7E9C08}" srcOrd="1" destOrd="0" presId="urn:microsoft.com/office/officeart/2009/3/layout/HorizontalOrganizationChart"/>
    <dgm:cxn modelId="{866DB32F-C89C-4C1C-A8B2-1AF8CC7081FE}" type="presParOf" srcId="{5F8773A7-9985-49F7-87D9-DA29FB6E4DF1}" destId="{DB6AE6EC-C01A-44D8-BAA4-0F484625BD5B}" srcOrd="2" destOrd="0" presId="urn:microsoft.com/office/officeart/2009/3/layout/HorizontalOrganizationChart"/>
    <dgm:cxn modelId="{FE98E0F9-0B10-40EF-9589-12748CA10243}" type="presParOf" srcId="{7DFC0CD6-46E8-4CB8-8DD1-B268D2B361B8}" destId="{EACF5369-8E22-4DC5-9D86-DBE59F1B12A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563A0C-0CD9-4F0C-B06D-4D489395D9BB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EFACA20-31F7-4221-BCA0-9C1AEAF9F890}">
      <dgm:prSet phldrT="[Texte]" custT="1"/>
      <dgm:spPr/>
      <dgm:t>
        <a:bodyPr/>
        <a:lstStyle/>
        <a:p>
          <a:pPr algn="l"/>
          <a:r>
            <a:rPr lang="fr-FR" sz="2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Visite d'embauche dans les 3 mois qui suivent l’embauche</a:t>
          </a:r>
          <a:endParaRPr lang="fr-FR" sz="2100" dirty="0"/>
        </a:p>
      </dgm:t>
    </dgm:pt>
    <dgm:pt modelId="{C5513E72-0E90-4E1E-9EB2-99DE4DAD6DB3}" type="parTrans" cxnId="{728F0ECF-A801-4313-96B7-9047964E0839}">
      <dgm:prSet/>
      <dgm:spPr/>
      <dgm:t>
        <a:bodyPr/>
        <a:lstStyle/>
        <a:p>
          <a:endParaRPr lang="fr-FR" sz="2200"/>
        </a:p>
      </dgm:t>
    </dgm:pt>
    <dgm:pt modelId="{E41E7F12-90D6-4DF3-AE2F-19977F605159}" type="sibTrans" cxnId="{728F0ECF-A801-4313-96B7-9047964E0839}">
      <dgm:prSet/>
      <dgm:spPr/>
      <dgm:t>
        <a:bodyPr/>
        <a:lstStyle/>
        <a:p>
          <a:endParaRPr lang="fr-FR" sz="2200"/>
        </a:p>
      </dgm:t>
    </dgm:pt>
    <dgm:pt modelId="{FAC9C5BF-C5E0-4DFA-A996-2A73B4B52CC4}">
      <dgm:prSet custT="1"/>
      <dgm:spPr/>
      <dgm:t>
        <a:bodyPr/>
        <a:lstStyle/>
        <a:p>
          <a:pPr algn="l"/>
          <a:r>
            <a:rPr lang="fr-FR" sz="2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Visite de reprise après un arrêt pour maladie ou accident du travail</a:t>
          </a:r>
        </a:p>
      </dgm:t>
    </dgm:pt>
    <dgm:pt modelId="{BB8E858C-30C1-4F79-A4AA-59CD2921C1D3}" type="parTrans" cxnId="{1DC1F372-E727-45B1-832A-021C7C427108}">
      <dgm:prSet/>
      <dgm:spPr/>
      <dgm:t>
        <a:bodyPr/>
        <a:lstStyle/>
        <a:p>
          <a:endParaRPr lang="fr-FR" sz="2200"/>
        </a:p>
      </dgm:t>
    </dgm:pt>
    <dgm:pt modelId="{E874D853-82C3-45B6-8B09-029B8562F297}" type="sibTrans" cxnId="{1DC1F372-E727-45B1-832A-021C7C427108}">
      <dgm:prSet/>
      <dgm:spPr/>
      <dgm:t>
        <a:bodyPr/>
        <a:lstStyle/>
        <a:p>
          <a:endParaRPr lang="fr-FR" sz="2200"/>
        </a:p>
      </dgm:t>
    </dgm:pt>
    <dgm:pt modelId="{7D0544E6-51EC-4203-AD47-78B300788B5A}">
      <dgm:prSet custT="1"/>
      <dgm:spPr/>
      <dgm:t>
        <a:bodyPr/>
        <a:lstStyle/>
        <a:p>
          <a:pPr algn="l"/>
          <a:r>
            <a:rPr lang="fr-FR" sz="2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Visite avec une périodicité de 5 ans maximum </a:t>
          </a:r>
          <a:endParaRPr lang="fr-FR" sz="2100" dirty="0"/>
        </a:p>
      </dgm:t>
    </dgm:pt>
    <dgm:pt modelId="{5366C57A-1821-4DFE-A731-5732E41D63BB}" type="parTrans" cxnId="{96C4B073-8C6D-4DF6-8990-B3528396A540}">
      <dgm:prSet/>
      <dgm:spPr/>
      <dgm:t>
        <a:bodyPr/>
        <a:lstStyle/>
        <a:p>
          <a:endParaRPr lang="fr-FR"/>
        </a:p>
      </dgm:t>
    </dgm:pt>
    <dgm:pt modelId="{1472D3A5-C9BF-435F-A6C5-F23E5A25F4E7}" type="sibTrans" cxnId="{96C4B073-8C6D-4DF6-8990-B3528396A540}">
      <dgm:prSet/>
      <dgm:spPr/>
      <dgm:t>
        <a:bodyPr/>
        <a:lstStyle/>
        <a:p>
          <a:endParaRPr lang="fr-FR"/>
        </a:p>
      </dgm:t>
    </dgm:pt>
    <dgm:pt modelId="{FF01A56A-C9AE-4788-AE77-9E016FC3B4E7}">
      <dgm:prSet custT="1"/>
      <dgm:spPr/>
      <dgm:t>
        <a:bodyPr/>
        <a:lstStyle/>
        <a:p>
          <a:pPr algn="l"/>
          <a:r>
            <a:rPr lang="fr-FR" sz="2100" dirty="0">
              <a:latin typeface="Arial" panose="020B0604020202020204" pitchFamily="34" charset="0"/>
              <a:cs typeface="Arial" panose="020B0604020202020204" pitchFamily="34" charset="0"/>
            </a:rPr>
            <a:t>Visite individuelle renforcée en cas de risques particuliers tous les 2 ans</a:t>
          </a:r>
        </a:p>
      </dgm:t>
    </dgm:pt>
    <dgm:pt modelId="{9CC0D41B-AC80-4F8D-B864-6CDE66AB4E63}" type="parTrans" cxnId="{29B7C5FD-7E62-4148-BA1E-6A6542A30374}">
      <dgm:prSet/>
      <dgm:spPr/>
      <dgm:t>
        <a:bodyPr/>
        <a:lstStyle/>
        <a:p>
          <a:endParaRPr lang="fr-FR"/>
        </a:p>
      </dgm:t>
    </dgm:pt>
    <dgm:pt modelId="{A9C712AC-A254-4D97-9F76-40F004FBDFD4}" type="sibTrans" cxnId="{29B7C5FD-7E62-4148-BA1E-6A6542A30374}">
      <dgm:prSet/>
      <dgm:spPr/>
      <dgm:t>
        <a:bodyPr/>
        <a:lstStyle/>
        <a:p>
          <a:endParaRPr lang="fr-FR"/>
        </a:p>
      </dgm:t>
    </dgm:pt>
    <dgm:pt modelId="{4DB3769C-B665-420F-A00B-DEB0564937F0}" type="pres">
      <dgm:prSet presAssocID="{6F563A0C-0CD9-4F0C-B06D-4D489395D9B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5B4BDAA-4035-4828-953C-B403D11B1166}" type="pres">
      <dgm:prSet presAssocID="{AEFACA20-31F7-4221-BCA0-9C1AEAF9F890}" presName="circle1" presStyleLbl="node1" presStyleIdx="0" presStyleCnt="4"/>
      <dgm:spPr/>
    </dgm:pt>
    <dgm:pt modelId="{7B8F57CF-841C-4F07-B5F2-E6DE7B01A558}" type="pres">
      <dgm:prSet presAssocID="{AEFACA20-31F7-4221-BCA0-9C1AEAF9F890}" presName="space" presStyleCnt="0"/>
      <dgm:spPr/>
    </dgm:pt>
    <dgm:pt modelId="{9CE4FE42-6557-4E2A-833C-2D8C0E8975D5}" type="pres">
      <dgm:prSet presAssocID="{AEFACA20-31F7-4221-BCA0-9C1AEAF9F890}" presName="rect1" presStyleLbl="alignAcc1" presStyleIdx="0" presStyleCnt="4"/>
      <dgm:spPr/>
    </dgm:pt>
    <dgm:pt modelId="{76B29686-45E0-4410-A6A6-C8E03B6F4DE7}" type="pres">
      <dgm:prSet presAssocID="{7D0544E6-51EC-4203-AD47-78B300788B5A}" presName="vertSpace2" presStyleLbl="node1" presStyleIdx="0" presStyleCnt="4"/>
      <dgm:spPr/>
    </dgm:pt>
    <dgm:pt modelId="{498838D5-1E4F-4BB8-8E64-87FDE77E5F7C}" type="pres">
      <dgm:prSet presAssocID="{7D0544E6-51EC-4203-AD47-78B300788B5A}" presName="circle2" presStyleLbl="node1" presStyleIdx="1" presStyleCnt="4"/>
      <dgm:spPr/>
    </dgm:pt>
    <dgm:pt modelId="{0CCB1D8B-E877-4C41-8EEE-A5007CFDB240}" type="pres">
      <dgm:prSet presAssocID="{7D0544E6-51EC-4203-AD47-78B300788B5A}" presName="rect2" presStyleLbl="alignAcc1" presStyleIdx="1" presStyleCnt="4"/>
      <dgm:spPr/>
    </dgm:pt>
    <dgm:pt modelId="{CC96BB5D-D587-41C4-853D-1CCF74FAE67A}" type="pres">
      <dgm:prSet presAssocID="{FF01A56A-C9AE-4788-AE77-9E016FC3B4E7}" presName="vertSpace3" presStyleLbl="node1" presStyleIdx="1" presStyleCnt="4"/>
      <dgm:spPr/>
    </dgm:pt>
    <dgm:pt modelId="{5C292AAB-8C78-42B7-9B05-B0DA09E3DB04}" type="pres">
      <dgm:prSet presAssocID="{FF01A56A-C9AE-4788-AE77-9E016FC3B4E7}" presName="circle3" presStyleLbl="node1" presStyleIdx="2" presStyleCnt="4"/>
      <dgm:spPr/>
    </dgm:pt>
    <dgm:pt modelId="{9E6E60B2-18E5-4BF0-B8F8-0E3FAAC32193}" type="pres">
      <dgm:prSet presAssocID="{FF01A56A-C9AE-4788-AE77-9E016FC3B4E7}" presName="rect3" presStyleLbl="alignAcc1" presStyleIdx="2" presStyleCnt="4" custLinFactNeighborY="242"/>
      <dgm:spPr/>
    </dgm:pt>
    <dgm:pt modelId="{2E9B0BEE-E661-4C7E-87A0-92B85C747AE9}" type="pres">
      <dgm:prSet presAssocID="{FAC9C5BF-C5E0-4DFA-A996-2A73B4B52CC4}" presName="vertSpace4" presStyleLbl="node1" presStyleIdx="2" presStyleCnt="4"/>
      <dgm:spPr/>
    </dgm:pt>
    <dgm:pt modelId="{33F907CD-49A2-43DF-ACBB-11B72A22B550}" type="pres">
      <dgm:prSet presAssocID="{FAC9C5BF-C5E0-4DFA-A996-2A73B4B52CC4}" presName="circle4" presStyleLbl="node1" presStyleIdx="3" presStyleCnt="4"/>
      <dgm:spPr/>
    </dgm:pt>
    <dgm:pt modelId="{A1E95E52-D25A-4743-9BE3-4361354632D1}" type="pres">
      <dgm:prSet presAssocID="{FAC9C5BF-C5E0-4DFA-A996-2A73B4B52CC4}" presName="rect4" presStyleLbl="alignAcc1" presStyleIdx="3" presStyleCnt="4"/>
      <dgm:spPr/>
    </dgm:pt>
    <dgm:pt modelId="{D91E019E-90DC-4250-96C0-FDF42362EAA6}" type="pres">
      <dgm:prSet presAssocID="{AEFACA20-31F7-4221-BCA0-9C1AEAF9F890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280CC78A-2660-4248-807C-AEAA4A779BA2}" type="pres">
      <dgm:prSet presAssocID="{7D0544E6-51EC-4203-AD47-78B300788B5A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CCE01A49-7913-4A08-B54E-73C9DEDC0F6F}" type="pres">
      <dgm:prSet presAssocID="{FF01A56A-C9AE-4788-AE77-9E016FC3B4E7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2DB678EA-C817-4A3B-BF71-3D72C5DFB002}" type="pres">
      <dgm:prSet presAssocID="{FAC9C5BF-C5E0-4DFA-A996-2A73B4B52CC4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5F5A3F5F-C4DB-42A8-878D-4508A1A490ED}" type="presOf" srcId="{FF01A56A-C9AE-4788-AE77-9E016FC3B4E7}" destId="{9E6E60B2-18E5-4BF0-B8F8-0E3FAAC32193}" srcOrd="0" destOrd="0" presId="urn:microsoft.com/office/officeart/2005/8/layout/target3"/>
    <dgm:cxn modelId="{1AFA5760-E137-4326-A282-C48A7A9A2862}" type="presOf" srcId="{AEFACA20-31F7-4221-BCA0-9C1AEAF9F890}" destId="{9CE4FE42-6557-4E2A-833C-2D8C0E8975D5}" srcOrd="0" destOrd="0" presId="urn:microsoft.com/office/officeart/2005/8/layout/target3"/>
    <dgm:cxn modelId="{1DC1F372-E727-45B1-832A-021C7C427108}" srcId="{6F563A0C-0CD9-4F0C-B06D-4D489395D9BB}" destId="{FAC9C5BF-C5E0-4DFA-A996-2A73B4B52CC4}" srcOrd="3" destOrd="0" parTransId="{BB8E858C-30C1-4F79-A4AA-59CD2921C1D3}" sibTransId="{E874D853-82C3-45B6-8B09-029B8562F297}"/>
    <dgm:cxn modelId="{96C4B073-8C6D-4DF6-8990-B3528396A540}" srcId="{6F563A0C-0CD9-4F0C-B06D-4D489395D9BB}" destId="{7D0544E6-51EC-4203-AD47-78B300788B5A}" srcOrd="1" destOrd="0" parTransId="{5366C57A-1821-4DFE-A731-5732E41D63BB}" sibTransId="{1472D3A5-C9BF-435F-A6C5-F23E5A25F4E7}"/>
    <dgm:cxn modelId="{521A8274-E721-4696-8875-1C6F666A99A7}" type="presOf" srcId="{7D0544E6-51EC-4203-AD47-78B300788B5A}" destId="{280CC78A-2660-4248-807C-AEAA4A779BA2}" srcOrd="1" destOrd="0" presId="urn:microsoft.com/office/officeart/2005/8/layout/target3"/>
    <dgm:cxn modelId="{A2A4DE83-DBBB-4E9E-8260-5A6B7B835387}" type="presOf" srcId="{FAC9C5BF-C5E0-4DFA-A996-2A73B4B52CC4}" destId="{2DB678EA-C817-4A3B-BF71-3D72C5DFB002}" srcOrd="1" destOrd="0" presId="urn:microsoft.com/office/officeart/2005/8/layout/target3"/>
    <dgm:cxn modelId="{1F2CE683-EE18-46EE-85BB-DF440D614661}" type="presOf" srcId="{AEFACA20-31F7-4221-BCA0-9C1AEAF9F890}" destId="{D91E019E-90DC-4250-96C0-FDF42362EAA6}" srcOrd="1" destOrd="0" presId="urn:microsoft.com/office/officeart/2005/8/layout/target3"/>
    <dgm:cxn modelId="{728F0ECF-A801-4313-96B7-9047964E0839}" srcId="{6F563A0C-0CD9-4F0C-B06D-4D489395D9BB}" destId="{AEFACA20-31F7-4221-BCA0-9C1AEAF9F890}" srcOrd="0" destOrd="0" parTransId="{C5513E72-0E90-4E1E-9EB2-99DE4DAD6DB3}" sibTransId="{E41E7F12-90D6-4DF3-AE2F-19977F605159}"/>
    <dgm:cxn modelId="{FD2403D9-CAF7-4F14-8B06-87CF898597EE}" type="presOf" srcId="{FF01A56A-C9AE-4788-AE77-9E016FC3B4E7}" destId="{CCE01A49-7913-4A08-B54E-73C9DEDC0F6F}" srcOrd="1" destOrd="0" presId="urn:microsoft.com/office/officeart/2005/8/layout/target3"/>
    <dgm:cxn modelId="{5C010AEF-8E21-48FF-A6CF-CE751D469B1F}" type="presOf" srcId="{FAC9C5BF-C5E0-4DFA-A996-2A73B4B52CC4}" destId="{A1E95E52-D25A-4743-9BE3-4361354632D1}" srcOrd="0" destOrd="0" presId="urn:microsoft.com/office/officeart/2005/8/layout/target3"/>
    <dgm:cxn modelId="{3C5A35F2-4707-4DB7-8DC5-A61AF54028BC}" type="presOf" srcId="{7D0544E6-51EC-4203-AD47-78B300788B5A}" destId="{0CCB1D8B-E877-4C41-8EEE-A5007CFDB240}" srcOrd="0" destOrd="0" presId="urn:microsoft.com/office/officeart/2005/8/layout/target3"/>
    <dgm:cxn modelId="{0E98FFFB-D2FC-4434-9DE1-13B3F92BD917}" type="presOf" srcId="{6F563A0C-0CD9-4F0C-B06D-4D489395D9BB}" destId="{4DB3769C-B665-420F-A00B-DEB0564937F0}" srcOrd="0" destOrd="0" presId="urn:microsoft.com/office/officeart/2005/8/layout/target3"/>
    <dgm:cxn modelId="{29B7C5FD-7E62-4148-BA1E-6A6542A30374}" srcId="{6F563A0C-0CD9-4F0C-B06D-4D489395D9BB}" destId="{FF01A56A-C9AE-4788-AE77-9E016FC3B4E7}" srcOrd="2" destOrd="0" parTransId="{9CC0D41B-AC80-4F8D-B864-6CDE66AB4E63}" sibTransId="{A9C712AC-A254-4D97-9F76-40F004FBDFD4}"/>
    <dgm:cxn modelId="{67B0F390-B60A-4D6A-833A-8E683A2CDB30}" type="presParOf" srcId="{4DB3769C-B665-420F-A00B-DEB0564937F0}" destId="{25B4BDAA-4035-4828-953C-B403D11B1166}" srcOrd="0" destOrd="0" presId="urn:microsoft.com/office/officeart/2005/8/layout/target3"/>
    <dgm:cxn modelId="{1FFF09ED-E8F4-477E-AF15-EF176A0D2B23}" type="presParOf" srcId="{4DB3769C-B665-420F-A00B-DEB0564937F0}" destId="{7B8F57CF-841C-4F07-B5F2-E6DE7B01A558}" srcOrd="1" destOrd="0" presId="urn:microsoft.com/office/officeart/2005/8/layout/target3"/>
    <dgm:cxn modelId="{33ADD53B-FA35-4273-B2AF-70462FC8B2ED}" type="presParOf" srcId="{4DB3769C-B665-420F-A00B-DEB0564937F0}" destId="{9CE4FE42-6557-4E2A-833C-2D8C0E8975D5}" srcOrd="2" destOrd="0" presId="urn:microsoft.com/office/officeart/2005/8/layout/target3"/>
    <dgm:cxn modelId="{60CC0F82-70F5-4FB3-A4FF-E5055E78FFB5}" type="presParOf" srcId="{4DB3769C-B665-420F-A00B-DEB0564937F0}" destId="{76B29686-45E0-4410-A6A6-C8E03B6F4DE7}" srcOrd="3" destOrd="0" presId="urn:microsoft.com/office/officeart/2005/8/layout/target3"/>
    <dgm:cxn modelId="{46662629-AE6F-4AD0-872D-05B65DC89624}" type="presParOf" srcId="{4DB3769C-B665-420F-A00B-DEB0564937F0}" destId="{498838D5-1E4F-4BB8-8E64-87FDE77E5F7C}" srcOrd="4" destOrd="0" presId="urn:microsoft.com/office/officeart/2005/8/layout/target3"/>
    <dgm:cxn modelId="{E0E3D715-3DA2-47CC-86CC-E563472ED54E}" type="presParOf" srcId="{4DB3769C-B665-420F-A00B-DEB0564937F0}" destId="{0CCB1D8B-E877-4C41-8EEE-A5007CFDB240}" srcOrd="5" destOrd="0" presId="urn:microsoft.com/office/officeart/2005/8/layout/target3"/>
    <dgm:cxn modelId="{C7C88CC0-AD76-4DA0-A38D-C73307E19D59}" type="presParOf" srcId="{4DB3769C-B665-420F-A00B-DEB0564937F0}" destId="{CC96BB5D-D587-41C4-853D-1CCF74FAE67A}" srcOrd="6" destOrd="0" presId="urn:microsoft.com/office/officeart/2005/8/layout/target3"/>
    <dgm:cxn modelId="{550AE5CC-42B0-4D4F-ADA8-681437E3AB6A}" type="presParOf" srcId="{4DB3769C-B665-420F-A00B-DEB0564937F0}" destId="{5C292AAB-8C78-42B7-9B05-B0DA09E3DB04}" srcOrd="7" destOrd="0" presId="urn:microsoft.com/office/officeart/2005/8/layout/target3"/>
    <dgm:cxn modelId="{2604D7F0-76FB-4C03-82C4-F7F1D2A2AA76}" type="presParOf" srcId="{4DB3769C-B665-420F-A00B-DEB0564937F0}" destId="{9E6E60B2-18E5-4BF0-B8F8-0E3FAAC32193}" srcOrd="8" destOrd="0" presId="urn:microsoft.com/office/officeart/2005/8/layout/target3"/>
    <dgm:cxn modelId="{40C1D6CF-C032-4959-A792-006EB85C748F}" type="presParOf" srcId="{4DB3769C-B665-420F-A00B-DEB0564937F0}" destId="{2E9B0BEE-E661-4C7E-87A0-92B85C747AE9}" srcOrd="9" destOrd="0" presId="urn:microsoft.com/office/officeart/2005/8/layout/target3"/>
    <dgm:cxn modelId="{1A14B39C-9706-4C95-9652-61BD965DCB58}" type="presParOf" srcId="{4DB3769C-B665-420F-A00B-DEB0564937F0}" destId="{33F907CD-49A2-43DF-ACBB-11B72A22B550}" srcOrd="10" destOrd="0" presId="urn:microsoft.com/office/officeart/2005/8/layout/target3"/>
    <dgm:cxn modelId="{8D2F9A58-E6E6-4CBB-932E-F4688CE80CBC}" type="presParOf" srcId="{4DB3769C-B665-420F-A00B-DEB0564937F0}" destId="{A1E95E52-D25A-4743-9BE3-4361354632D1}" srcOrd="11" destOrd="0" presId="urn:microsoft.com/office/officeart/2005/8/layout/target3"/>
    <dgm:cxn modelId="{1D8321F8-FDFB-48F5-9AA1-608B68D46918}" type="presParOf" srcId="{4DB3769C-B665-420F-A00B-DEB0564937F0}" destId="{D91E019E-90DC-4250-96C0-FDF42362EAA6}" srcOrd="12" destOrd="0" presId="urn:microsoft.com/office/officeart/2005/8/layout/target3"/>
    <dgm:cxn modelId="{99820219-F7B7-4DB6-A811-47B07F7925A2}" type="presParOf" srcId="{4DB3769C-B665-420F-A00B-DEB0564937F0}" destId="{280CC78A-2660-4248-807C-AEAA4A779BA2}" srcOrd="13" destOrd="0" presId="urn:microsoft.com/office/officeart/2005/8/layout/target3"/>
    <dgm:cxn modelId="{E48B7155-4C2C-4F25-8768-1E51A4C5C20D}" type="presParOf" srcId="{4DB3769C-B665-420F-A00B-DEB0564937F0}" destId="{CCE01A49-7913-4A08-B54E-73C9DEDC0F6F}" srcOrd="14" destOrd="0" presId="urn:microsoft.com/office/officeart/2005/8/layout/target3"/>
    <dgm:cxn modelId="{D63C14E6-499F-4C34-A93B-43A475692CAA}" type="presParOf" srcId="{4DB3769C-B665-420F-A00B-DEB0564937F0}" destId="{2DB678EA-C817-4A3B-BF71-3D72C5DFB00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AB490-164A-4D6C-9B21-ADBE74E630DA}">
      <dsp:nvSpPr>
        <dsp:cNvPr id="0" name=""/>
        <dsp:cNvSpPr/>
      </dsp:nvSpPr>
      <dsp:spPr>
        <a:xfrm>
          <a:off x="2379829" y="2095579"/>
          <a:ext cx="524250" cy="1519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2125" y="0"/>
              </a:lnTo>
              <a:lnTo>
                <a:pt x="262125" y="1519282"/>
              </a:lnTo>
              <a:lnTo>
                <a:pt x="524250" y="1519282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1FC20-FDC5-4DED-ABEC-59C8562E021F}">
      <dsp:nvSpPr>
        <dsp:cNvPr id="0" name=""/>
        <dsp:cNvSpPr/>
      </dsp:nvSpPr>
      <dsp:spPr>
        <a:xfrm>
          <a:off x="2379829" y="2095579"/>
          <a:ext cx="524250" cy="477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2125" y="0"/>
              </a:lnTo>
              <a:lnTo>
                <a:pt x="262125" y="477856"/>
              </a:lnTo>
              <a:lnTo>
                <a:pt x="524250" y="477856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F1D01-9BD8-406B-A615-74DDCD01DA69}">
      <dsp:nvSpPr>
        <dsp:cNvPr id="0" name=""/>
        <dsp:cNvSpPr/>
      </dsp:nvSpPr>
      <dsp:spPr>
        <a:xfrm>
          <a:off x="2379829" y="1532010"/>
          <a:ext cx="524250" cy="563569"/>
        </a:xfrm>
        <a:custGeom>
          <a:avLst/>
          <a:gdLst/>
          <a:ahLst/>
          <a:cxnLst/>
          <a:rect l="0" t="0" r="0" b="0"/>
          <a:pathLst>
            <a:path>
              <a:moveTo>
                <a:pt x="0" y="563569"/>
              </a:moveTo>
              <a:lnTo>
                <a:pt x="262125" y="563569"/>
              </a:lnTo>
              <a:lnTo>
                <a:pt x="262125" y="0"/>
              </a:lnTo>
              <a:lnTo>
                <a:pt x="524250" y="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57157-2B00-4FEE-82C9-680D07211B5E}">
      <dsp:nvSpPr>
        <dsp:cNvPr id="0" name=""/>
        <dsp:cNvSpPr/>
      </dsp:nvSpPr>
      <dsp:spPr>
        <a:xfrm>
          <a:off x="2379829" y="490584"/>
          <a:ext cx="524250" cy="1604995"/>
        </a:xfrm>
        <a:custGeom>
          <a:avLst/>
          <a:gdLst/>
          <a:ahLst/>
          <a:cxnLst/>
          <a:rect l="0" t="0" r="0" b="0"/>
          <a:pathLst>
            <a:path>
              <a:moveTo>
                <a:pt x="0" y="1604995"/>
              </a:moveTo>
              <a:lnTo>
                <a:pt x="262125" y="1604995"/>
              </a:lnTo>
              <a:lnTo>
                <a:pt x="262125" y="0"/>
              </a:lnTo>
              <a:lnTo>
                <a:pt x="524250" y="0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85CC0-1251-485E-9DAD-BBA52319F07E}">
      <dsp:nvSpPr>
        <dsp:cNvPr id="0" name=""/>
        <dsp:cNvSpPr/>
      </dsp:nvSpPr>
      <dsp:spPr>
        <a:xfrm>
          <a:off x="675" y="1287738"/>
          <a:ext cx="2379153" cy="16156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médecin du travail a un rôle préventif</a:t>
          </a:r>
        </a:p>
      </dsp:txBody>
      <dsp:txXfrm>
        <a:off x="675" y="1287738"/>
        <a:ext cx="2379153" cy="1615681"/>
      </dsp:txXfrm>
    </dsp:sp>
    <dsp:sp modelId="{F676B2AD-F367-4F0A-999B-B6B051701D43}">
      <dsp:nvSpPr>
        <dsp:cNvPr id="0" name=""/>
        <dsp:cNvSpPr/>
      </dsp:nvSpPr>
      <dsp:spPr>
        <a:xfrm>
          <a:off x="2904079" y="176555"/>
          <a:ext cx="7725590" cy="62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conseille les salariés et l'employeur. </a:t>
          </a:r>
        </a:p>
      </dsp:txBody>
      <dsp:txXfrm>
        <a:off x="2904079" y="176555"/>
        <a:ext cx="7725590" cy="628057"/>
      </dsp:txXfrm>
    </dsp:sp>
    <dsp:sp modelId="{8302168E-3F98-4BE7-AFB9-18E462F8BE0D}">
      <dsp:nvSpPr>
        <dsp:cNvPr id="0" name=""/>
        <dsp:cNvSpPr/>
      </dsp:nvSpPr>
      <dsp:spPr>
        <a:xfrm>
          <a:off x="2904079" y="1132269"/>
          <a:ext cx="7725590" cy="799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surveille la santé des salariés et évite qu'elle ne se détériore du fait du travail.</a:t>
          </a:r>
        </a:p>
      </dsp:txBody>
      <dsp:txXfrm>
        <a:off x="2904079" y="1132269"/>
        <a:ext cx="7725590" cy="799481"/>
      </dsp:txXfrm>
    </dsp:sp>
    <dsp:sp modelId="{08016C8F-55CD-4D36-B099-F6B403EDD139}">
      <dsp:nvSpPr>
        <dsp:cNvPr id="0" name=""/>
        <dsp:cNvSpPr/>
      </dsp:nvSpPr>
      <dsp:spPr>
        <a:xfrm>
          <a:off x="2904079" y="2259407"/>
          <a:ext cx="7725590" cy="6280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porte attention aux conditions d'hygiène. </a:t>
          </a:r>
        </a:p>
      </dsp:txBody>
      <dsp:txXfrm>
        <a:off x="2904079" y="2259407"/>
        <a:ext cx="7725590" cy="628057"/>
      </dsp:txXfrm>
    </dsp:sp>
    <dsp:sp modelId="{D2C07AEB-ECDE-40D3-915C-9A04B065F765}">
      <dsp:nvSpPr>
        <dsp:cNvPr id="0" name=""/>
        <dsp:cNvSpPr/>
      </dsp:nvSpPr>
      <dsp:spPr>
        <a:xfrm>
          <a:off x="2904079" y="3215121"/>
          <a:ext cx="7725590" cy="799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Il conseille l'employeur en matière d'hygiène, de conditions de travail, de prévention.</a:t>
          </a:r>
        </a:p>
      </dsp:txBody>
      <dsp:txXfrm>
        <a:off x="2904079" y="3215121"/>
        <a:ext cx="7725590" cy="7994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4BDAA-4035-4828-953C-B403D11B1166}">
      <dsp:nvSpPr>
        <dsp:cNvPr id="0" name=""/>
        <dsp:cNvSpPr/>
      </dsp:nvSpPr>
      <dsp:spPr>
        <a:xfrm>
          <a:off x="0" y="0"/>
          <a:ext cx="2752859" cy="27528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4FE42-6557-4E2A-833C-2D8C0E8975D5}">
      <dsp:nvSpPr>
        <dsp:cNvPr id="0" name=""/>
        <dsp:cNvSpPr/>
      </dsp:nvSpPr>
      <dsp:spPr>
        <a:xfrm>
          <a:off x="1376429" y="0"/>
          <a:ext cx="9231141" cy="27528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Visite d'embauche dans les 3 mois qui suivent l’embauche</a:t>
          </a:r>
          <a:endParaRPr lang="fr-FR" sz="2100" kern="1200" dirty="0"/>
        </a:p>
      </dsp:txBody>
      <dsp:txXfrm>
        <a:off x="1376429" y="0"/>
        <a:ext cx="9231141" cy="584982"/>
      </dsp:txXfrm>
    </dsp:sp>
    <dsp:sp modelId="{498838D5-1E4F-4BB8-8E64-87FDE77E5F7C}">
      <dsp:nvSpPr>
        <dsp:cNvPr id="0" name=""/>
        <dsp:cNvSpPr/>
      </dsp:nvSpPr>
      <dsp:spPr>
        <a:xfrm>
          <a:off x="361312" y="584982"/>
          <a:ext cx="2030233" cy="20302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B1D8B-E877-4C41-8EEE-A5007CFDB240}">
      <dsp:nvSpPr>
        <dsp:cNvPr id="0" name=""/>
        <dsp:cNvSpPr/>
      </dsp:nvSpPr>
      <dsp:spPr>
        <a:xfrm>
          <a:off x="1376429" y="584982"/>
          <a:ext cx="9231141" cy="20302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Visite avec une périodicité de 5 ans maximum </a:t>
          </a:r>
          <a:endParaRPr lang="fr-FR" sz="2100" kern="1200" dirty="0"/>
        </a:p>
      </dsp:txBody>
      <dsp:txXfrm>
        <a:off x="1376429" y="584982"/>
        <a:ext cx="9231141" cy="584982"/>
      </dsp:txXfrm>
    </dsp:sp>
    <dsp:sp modelId="{5C292AAB-8C78-42B7-9B05-B0DA09E3DB04}">
      <dsp:nvSpPr>
        <dsp:cNvPr id="0" name=""/>
        <dsp:cNvSpPr/>
      </dsp:nvSpPr>
      <dsp:spPr>
        <a:xfrm>
          <a:off x="722625" y="1169965"/>
          <a:ext cx="1307608" cy="13076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E60B2-18E5-4BF0-B8F8-0E3FAAC32193}">
      <dsp:nvSpPr>
        <dsp:cNvPr id="0" name=""/>
        <dsp:cNvSpPr/>
      </dsp:nvSpPr>
      <dsp:spPr>
        <a:xfrm>
          <a:off x="1376429" y="1173129"/>
          <a:ext cx="9231141" cy="13076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cs typeface="Arial" panose="020B0604020202020204" pitchFamily="34" charset="0"/>
            </a:rPr>
            <a:t>Visite individuelle renforcée en cas de risques particuliers tous les 2 ans</a:t>
          </a:r>
        </a:p>
      </dsp:txBody>
      <dsp:txXfrm>
        <a:off x="1376429" y="1173129"/>
        <a:ext cx="9231141" cy="584982"/>
      </dsp:txXfrm>
    </dsp:sp>
    <dsp:sp modelId="{33F907CD-49A2-43DF-ACBB-11B72A22B550}">
      <dsp:nvSpPr>
        <dsp:cNvPr id="0" name=""/>
        <dsp:cNvSpPr/>
      </dsp:nvSpPr>
      <dsp:spPr>
        <a:xfrm>
          <a:off x="1083938" y="1754947"/>
          <a:ext cx="584982" cy="58498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95E52-D25A-4743-9BE3-4361354632D1}">
      <dsp:nvSpPr>
        <dsp:cNvPr id="0" name=""/>
        <dsp:cNvSpPr/>
      </dsp:nvSpPr>
      <dsp:spPr>
        <a:xfrm>
          <a:off x="1376429" y="1754947"/>
          <a:ext cx="9231141" cy="5849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Visite de reprise après un arrêt pour maladie ou accident du travail</a:t>
          </a:r>
        </a:p>
      </dsp:txBody>
      <dsp:txXfrm>
        <a:off x="1376429" y="1754947"/>
        <a:ext cx="9231141" cy="584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691259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Médecine du travail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536620" y="1752130"/>
            <a:ext cx="886066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 cours de sa vie professionnelle,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salarié fait l’objet d’un suivi régulier par la médecine du travail. 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=&gt; C’est une obligation pour l’employeur, dont les manquements peuvent être sanctionnés.</a:t>
            </a:r>
          </a:p>
        </p:txBody>
      </p:sp>
      <p:pic>
        <p:nvPicPr>
          <p:cNvPr id="1026" name="Picture 2" descr="Visite médicale de travail : rémunération et trajet ? - Syndicat C.A.T.  Milee (ADREXO)">
            <a:extLst>
              <a:ext uri="{FF2B5EF4-FFF2-40B4-BE49-F238E27FC236}">
                <a16:creationId xmlns:a16="http://schemas.microsoft.com/office/drawing/2014/main" id="{47930C9A-220E-3D06-0FAB-0F2C0B74E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304" y="1232209"/>
            <a:ext cx="2019568" cy="150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s conditions de la visite médicale d'embauche d'un apprenti précisées -  Alternance Professionnelle">
            <a:extLst>
              <a:ext uri="{FF2B5EF4-FFF2-40B4-BE49-F238E27FC236}">
                <a16:creationId xmlns:a16="http://schemas.microsoft.com/office/drawing/2014/main" id="{041C19AB-C842-E2C7-693D-C9A70B531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354" y="4960598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989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6409" y="534838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Médecine du travail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076675120"/>
              </p:ext>
            </p:extLst>
          </p:nvPr>
        </p:nvGraphicFramePr>
        <p:xfrm>
          <a:off x="618500" y="1523885"/>
          <a:ext cx="10630346" cy="4191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EF3356FF-4DDC-4339-94C6-840481F5452E}"/>
              </a:ext>
            </a:extLst>
          </p:cNvPr>
          <p:cNvSpPr txBox="1">
            <a:spLocks/>
          </p:cNvSpPr>
          <p:nvPr/>
        </p:nvSpPr>
        <p:spPr>
          <a:xfrm>
            <a:off x="88043" y="-152400"/>
            <a:ext cx="11691259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</p:spTree>
    <p:extLst>
      <p:ext uri="{BB962C8B-B14F-4D97-AF65-F5344CB8AC3E}">
        <p14:creationId xmlns:p14="http://schemas.microsoft.com/office/powerpoint/2010/main" val="2257937321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6409" y="651932"/>
            <a:ext cx="110236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Médecine du travail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382073" y="1485023"/>
            <a:ext cx="11375594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 salarié embauché est obligatoirement déclaré auprès de la médecine du travail par l’intermédiaire de la  DPAE (déclaration préalable à l’embauche).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sont soumis à des visites médicales périodiques effectuées par le médecin du travail.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568059441"/>
              </p:ext>
            </p:extLst>
          </p:nvPr>
        </p:nvGraphicFramePr>
        <p:xfrm>
          <a:off x="691492" y="3572485"/>
          <a:ext cx="10607571" cy="2752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E7DC45F7-C963-4A85-998E-9EA4541C3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09" y="-154935"/>
            <a:ext cx="11691259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 – Organiser et suivre les dossiers du personnel</a:t>
            </a:r>
          </a:p>
        </p:txBody>
      </p:sp>
    </p:spTree>
    <p:extLst>
      <p:ext uri="{BB962C8B-B14F-4D97-AF65-F5344CB8AC3E}">
        <p14:creationId xmlns:p14="http://schemas.microsoft.com/office/powerpoint/2010/main" val="2379636806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128</TotalTime>
  <Words>215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Chap. 2 – Organiser et suivre les dossiers du personnel</vt:lpstr>
      <vt:lpstr>Présentation PowerPoint</vt:lpstr>
      <vt:lpstr>Chap. 2 – Organiser et suivre les dossiers du personnel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28</cp:revision>
  <dcterms:created xsi:type="dcterms:W3CDTF">2014-01-16T23:14:09Z</dcterms:created>
  <dcterms:modified xsi:type="dcterms:W3CDTF">2024-09-17T12:10:12Z</dcterms:modified>
</cp:coreProperties>
</file>