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E2EFA4-7CA3-4478-862E-ECAEC1D6988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73A42AA9-691F-4E14-87A0-2BEFD89F6C90}">
      <dgm:prSet phldrT="[Texte]" custT="1"/>
      <dgm:spPr/>
      <dgm:t>
        <a:bodyPr/>
        <a:lstStyle/>
        <a:p>
          <a:pPr algn="ctr"/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Organismes</a:t>
          </a:r>
        </a:p>
      </dgm:t>
    </dgm:pt>
    <dgm:pt modelId="{F2174FB6-D74D-4C6E-95AA-C090BC71BAEF}" type="parTrans" cxnId="{75695FF1-5A6E-4DAB-89E2-7684180E495C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1BFDEE-E4C9-4824-906E-D2B25D9491E7}" type="sibTrans" cxnId="{75695FF1-5A6E-4DAB-89E2-7684180E495C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7554B-DCBD-49FD-834F-D243CB2B9E1C}">
      <dgm:prSet phldrT="[Texte]"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Sécurité sociale</a:t>
          </a:r>
        </a:p>
      </dgm:t>
    </dgm:pt>
    <dgm:pt modelId="{43229556-C884-435E-9C68-642CA217DCB9}" type="parTrans" cxnId="{038AC366-17C7-4DCA-9CB4-A9CA64930903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BF86B7-FCF0-4CC9-B56A-544FAC0E5DF4}" type="sibTrans" cxnId="{038AC366-17C7-4DCA-9CB4-A9CA64930903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C0DE08-E377-4931-94AB-0517C222D60F}">
      <dgm:prSet phldrT="[Texte]"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Urssaf Maladie</a:t>
          </a:r>
        </a:p>
      </dgm:t>
    </dgm:pt>
    <dgm:pt modelId="{00ADA491-97FF-43F1-992D-E30CA78412B8}" type="parTrans" cxnId="{A48631E8-6281-4E1B-80B4-10D693D677BA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BA155B-E1AF-4820-9E82-B90790071E7A}" type="sibTrans" cxnId="{A48631E8-6281-4E1B-80B4-10D693D677BA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C33A81-ED12-406A-8E49-97490FDCD789}">
      <dgm:prSet phldrT="[Texte]"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Urssaf Retraite</a:t>
          </a:r>
        </a:p>
      </dgm:t>
    </dgm:pt>
    <dgm:pt modelId="{471112C3-A8E8-4DDB-A8E5-6D8718397519}" type="parTrans" cxnId="{80D08DF8-B23D-4E93-BC16-48AD6F4F6CF6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A9D76C-8065-4426-A9C0-6EC25BF8FF3A}" type="sibTrans" cxnId="{80D08DF8-B23D-4E93-BC16-48AD6F4F6CF6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84ACA2-CDDA-43E9-9928-3E64E4599425}">
      <dgm:prSet phldrT="[Texte]"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Complémentaire maladie</a:t>
          </a:r>
        </a:p>
      </dgm:t>
    </dgm:pt>
    <dgm:pt modelId="{7C5FBAF9-A104-45C9-AFC4-D166AB2EE0EE}" type="parTrans" cxnId="{C47DEBB6-B47D-43EA-B342-6365170D6929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FEAAB2-E8FA-4B6A-A900-22F1FC1227A3}" type="sibTrans" cxnId="{C47DEBB6-B47D-43EA-B342-6365170D6929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01D0CB-FC77-48A9-A7B4-0B0C03BF0A9D}">
      <dgm:prSet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Chômage</a:t>
          </a:r>
        </a:p>
      </dgm:t>
    </dgm:pt>
    <dgm:pt modelId="{FC8BFF78-F744-4A64-85C5-43AE218B68AF}" type="parTrans" cxnId="{34F55DB7-9598-47F2-8F1F-5DDD382C56A4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972911-3374-4772-B00C-6158F8358881}" type="sibTrans" cxnId="{34F55DB7-9598-47F2-8F1F-5DDD382C56A4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72FD0F-1E5E-4BB0-AEE0-F4DDFBEF4807}">
      <dgm:prSet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Médecine du travail</a:t>
          </a:r>
        </a:p>
      </dgm:t>
    </dgm:pt>
    <dgm:pt modelId="{36C5F1E4-9B87-4AD4-8C1D-55603CFD92D0}" type="parTrans" cxnId="{8A6DC5BD-219F-4586-BAF5-B5A375E3271B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907D3A-745E-4C53-9043-4198A536D1AB}" type="sibTrans" cxnId="{8A6DC5BD-219F-4586-BAF5-B5A375E3271B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B5860-09B7-4483-A665-C23FE7BCA178}">
      <dgm:prSet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Association des cadres</a:t>
          </a:r>
        </a:p>
      </dgm:t>
    </dgm:pt>
    <dgm:pt modelId="{90671E79-5A7F-4D97-9C5D-68CCBD2EED07}" type="parTrans" cxnId="{516186F3-8BC1-43BD-B451-489F6A59357B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912511-2D16-43A1-BCD4-0DBA8ECA67F5}" type="sibTrans" cxnId="{516186F3-8BC1-43BD-B451-489F6A59357B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C48998-85E9-4BBE-AB00-E353D2F0FB25}">
      <dgm:prSet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APEC</a:t>
          </a:r>
        </a:p>
      </dgm:t>
    </dgm:pt>
    <dgm:pt modelId="{D2FA2DFB-CAFF-4F40-9680-F3EDC41F922B}" type="parTrans" cxnId="{F4E84EE5-DF0E-4481-860D-4443CB850799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CF65AA-3CB9-4668-9607-39F6E4250B8C}" type="sibTrans" cxnId="{F4E84EE5-DF0E-4481-860D-4443CB850799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AB72E6-C6D6-4A62-9CF9-646314D29FF3}">
      <dgm:prSet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France Travail </a:t>
          </a:r>
          <a:r>
            <a: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(Pôle emploi)</a:t>
          </a:r>
          <a:endParaRPr lang="fr-FR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D7D3AD-7E26-41D0-8F4B-D68A427DF21E}" type="parTrans" cxnId="{E370CA4E-3335-4D0E-9C00-42CAB9E30A86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88A732-F062-450A-BBB5-058A6F79204B}" type="sibTrans" cxnId="{E370CA4E-3335-4D0E-9C00-42CAB9E30A86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940CBE-3A17-4C8F-AC34-B9F3E5823B0F}">
      <dgm:prSet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Prévoyance, assurance, etc.</a:t>
          </a:r>
        </a:p>
      </dgm:t>
    </dgm:pt>
    <dgm:pt modelId="{0E450A23-F72C-4B59-AC84-AB406192EE39}" type="parTrans" cxnId="{7824DA06-EE01-4DE2-8EE6-9D9982B76825}">
      <dgm:prSet custT="1"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805B55-60D9-4253-9843-503B2C9AAD03}" type="sibTrans" cxnId="{7824DA06-EE01-4DE2-8EE6-9D9982B76825}">
      <dgm:prSet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F0FB6A-C10F-43FD-AC1A-DAE9DA9DADC5}">
      <dgm:prSet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Complémentaire retraite</a:t>
          </a:r>
        </a:p>
      </dgm:t>
    </dgm:pt>
    <dgm:pt modelId="{CBE584F3-48DE-4122-8A59-8BBC13589546}" type="parTrans" cxnId="{1BFE07BE-54FE-49C3-87F4-AC1165283C95}">
      <dgm:prSet custT="1"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FCC4B0-4AAE-4A91-AEE9-7617AFB922D2}" type="sibTrans" cxnId="{1BFE07BE-54FE-49C3-87F4-AC1165283C95}">
      <dgm:prSet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2839B1-6BCB-464F-B034-0E8C192BC27F}">
      <dgm:prSet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ARRCO (non cadre)</a:t>
          </a:r>
        </a:p>
      </dgm:t>
    </dgm:pt>
    <dgm:pt modelId="{3FCCD81D-5DAA-4265-9A42-380A8626486B}" type="parTrans" cxnId="{898800FC-0DF9-4A54-A7D5-A6FB92DA0589}">
      <dgm:prSet custT="1"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50FB0-3E20-48E0-8183-15BCC3B8DFF3}" type="sibTrans" cxnId="{898800FC-0DF9-4A54-A7D5-A6FB92DA0589}">
      <dgm:prSet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36F178-7726-43F5-8358-DA9EB7B99BD5}">
      <dgm:prSet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AGIRC (Cadre)</a:t>
          </a:r>
        </a:p>
      </dgm:t>
    </dgm:pt>
    <dgm:pt modelId="{0C9AEA69-F217-4EE7-98A9-C905A0BF9049}" type="parTrans" cxnId="{9170281F-945B-4A49-8A52-C4E706241ED8}">
      <dgm:prSet custT="1"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B2E434-681C-4B5F-BFFE-17F93011921E}" type="sibTrans" cxnId="{9170281F-945B-4A49-8A52-C4E706241ED8}">
      <dgm:prSet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3C58B9-325C-45A2-A896-98CA41534E7D}">
      <dgm:prSet phldrT="[Texte]"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Maladie</a:t>
          </a:r>
        </a:p>
      </dgm:t>
    </dgm:pt>
    <dgm:pt modelId="{7155D647-CA27-48B4-9771-398BD6B55C91}" type="sibTrans" cxnId="{B9D1323B-9788-4D7D-997C-B231A260B1A3}">
      <dgm:prSet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295B73-A870-45C3-A6F9-09183A85D344}" type="parTrans" cxnId="{B9D1323B-9788-4D7D-997C-B231A260B1A3}">
      <dgm:prSet custT="1"/>
      <dgm:spPr/>
      <dgm:t>
        <a:bodyPr/>
        <a:lstStyle/>
        <a:p>
          <a:pPr algn="ctr"/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2FC40A-4DED-45B6-831D-4FC321E4C760}">
      <dgm:prSet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Assurance incapacité, décès</a:t>
          </a:r>
        </a:p>
      </dgm:t>
    </dgm:pt>
    <dgm:pt modelId="{EDF936B6-A7D9-437B-AF61-F04C704D5BF9}" type="parTrans" cxnId="{D171C1C9-4EE1-436D-8D9A-C815077EE564}">
      <dgm:prSet custT="1"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C2F06D-C7C2-4D59-83E8-F6A8FDB0B402}" type="sibTrans" cxnId="{D171C1C9-4EE1-436D-8D9A-C815077EE564}">
      <dgm:prSet/>
      <dgm:spPr/>
      <dgm:t>
        <a:bodyPr/>
        <a:lstStyle/>
        <a:p>
          <a:pPr algn="ctr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5195C1-18FE-4D3A-943A-2E009DAB37B7}" type="pres">
      <dgm:prSet presAssocID="{77E2EFA4-7CA3-4478-862E-ECAEC1D6988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5BFBCC2-0E66-4D40-8C5E-1F5394D175FE}" type="pres">
      <dgm:prSet presAssocID="{73A42AA9-691F-4E14-87A0-2BEFD89F6C90}" presName="root1" presStyleCnt="0"/>
      <dgm:spPr/>
    </dgm:pt>
    <dgm:pt modelId="{7BA7C026-02C5-4879-A811-81F76CD6E2FA}" type="pres">
      <dgm:prSet presAssocID="{73A42AA9-691F-4E14-87A0-2BEFD89F6C90}" presName="LevelOneTextNode" presStyleLbl="node0" presStyleIdx="0" presStyleCnt="1" custScaleX="88888">
        <dgm:presLayoutVars>
          <dgm:chPref val="3"/>
        </dgm:presLayoutVars>
      </dgm:prSet>
      <dgm:spPr/>
    </dgm:pt>
    <dgm:pt modelId="{B9100598-4AAF-40A1-9A93-4351A98E4F65}" type="pres">
      <dgm:prSet presAssocID="{73A42AA9-691F-4E14-87A0-2BEFD89F6C90}" presName="level2hierChild" presStyleCnt="0"/>
      <dgm:spPr/>
    </dgm:pt>
    <dgm:pt modelId="{ECD021DC-A0BC-49B8-8594-46F9E7C7B980}" type="pres">
      <dgm:prSet presAssocID="{43229556-C884-435E-9C68-642CA217DCB9}" presName="conn2-1" presStyleLbl="parChTrans1D2" presStyleIdx="0" presStyleCnt="7"/>
      <dgm:spPr/>
    </dgm:pt>
    <dgm:pt modelId="{FAC63B1D-B64E-4452-9FD5-4365C36A8CDB}" type="pres">
      <dgm:prSet presAssocID="{43229556-C884-435E-9C68-642CA217DCB9}" presName="connTx" presStyleLbl="parChTrans1D2" presStyleIdx="0" presStyleCnt="7"/>
      <dgm:spPr/>
    </dgm:pt>
    <dgm:pt modelId="{281A4A7F-BD5B-4304-B1E8-8FBDE4DDC866}" type="pres">
      <dgm:prSet presAssocID="{DD97554B-DCBD-49FD-834F-D243CB2B9E1C}" presName="root2" presStyleCnt="0"/>
      <dgm:spPr/>
    </dgm:pt>
    <dgm:pt modelId="{3EBD16A4-1403-4B3D-ABAC-8DD76756FEDC}" type="pres">
      <dgm:prSet presAssocID="{DD97554B-DCBD-49FD-834F-D243CB2B9E1C}" presName="LevelTwoTextNode" presStyleLbl="node2" presStyleIdx="0" presStyleCnt="7" custScaleX="146371" custScaleY="37626">
        <dgm:presLayoutVars>
          <dgm:chPref val="3"/>
        </dgm:presLayoutVars>
      </dgm:prSet>
      <dgm:spPr/>
    </dgm:pt>
    <dgm:pt modelId="{629D5161-4C74-49C6-9FE5-55F04595B11A}" type="pres">
      <dgm:prSet presAssocID="{DD97554B-DCBD-49FD-834F-D243CB2B9E1C}" presName="level3hierChild" presStyleCnt="0"/>
      <dgm:spPr/>
    </dgm:pt>
    <dgm:pt modelId="{ED5F96E4-191D-4063-AC7B-943F423381A5}" type="pres">
      <dgm:prSet presAssocID="{00ADA491-97FF-43F1-992D-E30CA78412B8}" presName="conn2-1" presStyleLbl="parChTrans1D3" presStyleIdx="0" presStyleCnt="8"/>
      <dgm:spPr/>
    </dgm:pt>
    <dgm:pt modelId="{1C815E7C-F132-4652-A92D-73DAF016538E}" type="pres">
      <dgm:prSet presAssocID="{00ADA491-97FF-43F1-992D-E30CA78412B8}" presName="connTx" presStyleLbl="parChTrans1D3" presStyleIdx="0" presStyleCnt="8"/>
      <dgm:spPr/>
    </dgm:pt>
    <dgm:pt modelId="{8AEAA002-C459-4583-8235-7A9BA4AEBAEE}" type="pres">
      <dgm:prSet presAssocID="{D3C0DE08-E377-4931-94AB-0517C222D60F}" presName="root2" presStyleCnt="0"/>
      <dgm:spPr/>
    </dgm:pt>
    <dgm:pt modelId="{F5419F4C-BFB2-4569-B42F-E105C5116EAC}" type="pres">
      <dgm:prSet presAssocID="{D3C0DE08-E377-4931-94AB-0517C222D60F}" presName="LevelTwoTextNode" presStyleLbl="node3" presStyleIdx="0" presStyleCnt="8" custScaleX="133430" custScaleY="32709">
        <dgm:presLayoutVars>
          <dgm:chPref val="3"/>
        </dgm:presLayoutVars>
      </dgm:prSet>
      <dgm:spPr/>
    </dgm:pt>
    <dgm:pt modelId="{D89D919A-3944-45BE-B5C0-95E620B25C80}" type="pres">
      <dgm:prSet presAssocID="{D3C0DE08-E377-4931-94AB-0517C222D60F}" presName="level3hierChild" presStyleCnt="0"/>
      <dgm:spPr/>
    </dgm:pt>
    <dgm:pt modelId="{83A131A6-C28F-41C2-8003-ECC497C8C9C6}" type="pres">
      <dgm:prSet presAssocID="{471112C3-A8E8-4DDB-A8E5-6D8718397519}" presName="conn2-1" presStyleLbl="parChTrans1D3" presStyleIdx="1" presStyleCnt="8"/>
      <dgm:spPr/>
    </dgm:pt>
    <dgm:pt modelId="{34678988-B88F-4A50-93BC-6DC590461DD7}" type="pres">
      <dgm:prSet presAssocID="{471112C3-A8E8-4DDB-A8E5-6D8718397519}" presName="connTx" presStyleLbl="parChTrans1D3" presStyleIdx="1" presStyleCnt="8"/>
      <dgm:spPr/>
    </dgm:pt>
    <dgm:pt modelId="{ACF6AAA0-F47D-463C-90A5-AD9ACAD8C05D}" type="pres">
      <dgm:prSet presAssocID="{B7C33A81-ED12-406A-8E49-97490FDCD789}" presName="root2" presStyleCnt="0"/>
      <dgm:spPr/>
    </dgm:pt>
    <dgm:pt modelId="{681C6C01-AA42-456C-9F2D-376BF82245F4}" type="pres">
      <dgm:prSet presAssocID="{B7C33A81-ED12-406A-8E49-97490FDCD789}" presName="LevelTwoTextNode" presStyleLbl="node3" presStyleIdx="1" presStyleCnt="8" custScaleX="133430" custScaleY="32709">
        <dgm:presLayoutVars>
          <dgm:chPref val="3"/>
        </dgm:presLayoutVars>
      </dgm:prSet>
      <dgm:spPr/>
    </dgm:pt>
    <dgm:pt modelId="{DBCAD521-384E-410C-92C6-FD388E25D9D7}" type="pres">
      <dgm:prSet presAssocID="{B7C33A81-ED12-406A-8E49-97490FDCD789}" presName="level3hierChild" presStyleCnt="0"/>
      <dgm:spPr/>
    </dgm:pt>
    <dgm:pt modelId="{1E62E652-D110-4611-9A4D-9AEF7E6D76CA}" type="pres">
      <dgm:prSet presAssocID="{7C5FBAF9-A104-45C9-AFC4-D166AB2EE0EE}" presName="conn2-1" presStyleLbl="parChTrans1D2" presStyleIdx="1" presStyleCnt="7"/>
      <dgm:spPr/>
    </dgm:pt>
    <dgm:pt modelId="{5C94FD4A-71E5-46EE-A394-7FAEC4CEDCE4}" type="pres">
      <dgm:prSet presAssocID="{7C5FBAF9-A104-45C9-AFC4-D166AB2EE0EE}" presName="connTx" presStyleLbl="parChTrans1D2" presStyleIdx="1" presStyleCnt="7"/>
      <dgm:spPr/>
    </dgm:pt>
    <dgm:pt modelId="{47D7A0B2-0B45-44DF-A3F3-D9A5816282D4}" type="pres">
      <dgm:prSet presAssocID="{6784ACA2-CDDA-43E9-9928-3E64E4599425}" presName="root2" presStyleCnt="0"/>
      <dgm:spPr/>
    </dgm:pt>
    <dgm:pt modelId="{0930EE4A-6024-41FA-8F5B-8B4BF42A096A}" type="pres">
      <dgm:prSet presAssocID="{6784ACA2-CDDA-43E9-9928-3E64E4599425}" presName="LevelTwoTextNode" presStyleLbl="node2" presStyleIdx="1" presStyleCnt="7" custScaleX="146371" custScaleY="37626">
        <dgm:presLayoutVars>
          <dgm:chPref val="3"/>
        </dgm:presLayoutVars>
      </dgm:prSet>
      <dgm:spPr/>
    </dgm:pt>
    <dgm:pt modelId="{FDEDA47B-CDA6-4C10-B2A0-A972F024A66A}" type="pres">
      <dgm:prSet presAssocID="{6784ACA2-CDDA-43E9-9928-3E64E4599425}" presName="level3hierChild" presStyleCnt="0"/>
      <dgm:spPr/>
    </dgm:pt>
    <dgm:pt modelId="{305218B3-8494-4812-BF0D-2AD8B1BD545F}" type="pres">
      <dgm:prSet presAssocID="{CC295B73-A870-45C3-A6F9-09183A85D344}" presName="conn2-1" presStyleLbl="parChTrans1D3" presStyleIdx="2" presStyleCnt="8"/>
      <dgm:spPr/>
    </dgm:pt>
    <dgm:pt modelId="{800BB6D7-299A-4533-A84D-11CCBDA37305}" type="pres">
      <dgm:prSet presAssocID="{CC295B73-A870-45C3-A6F9-09183A85D344}" presName="connTx" presStyleLbl="parChTrans1D3" presStyleIdx="2" presStyleCnt="8"/>
      <dgm:spPr/>
    </dgm:pt>
    <dgm:pt modelId="{364A4D92-9574-4C65-AC88-7F8AB8B02251}" type="pres">
      <dgm:prSet presAssocID="{2F3C58B9-325C-45A2-A896-98CA41534E7D}" presName="root2" presStyleCnt="0"/>
      <dgm:spPr/>
    </dgm:pt>
    <dgm:pt modelId="{3393940E-8586-4852-91CA-31377B4AADA1}" type="pres">
      <dgm:prSet presAssocID="{2F3C58B9-325C-45A2-A896-98CA41534E7D}" presName="LevelTwoTextNode" presStyleLbl="node3" presStyleIdx="2" presStyleCnt="8" custScaleX="133430" custScaleY="32709">
        <dgm:presLayoutVars>
          <dgm:chPref val="3"/>
        </dgm:presLayoutVars>
      </dgm:prSet>
      <dgm:spPr/>
    </dgm:pt>
    <dgm:pt modelId="{EC2E71FF-A42F-4F40-A147-7762507BBE8D}" type="pres">
      <dgm:prSet presAssocID="{2F3C58B9-325C-45A2-A896-98CA41534E7D}" presName="level3hierChild" presStyleCnt="0"/>
      <dgm:spPr/>
    </dgm:pt>
    <dgm:pt modelId="{CEDDF07B-A3ED-4BD0-9395-12B3025F3A67}" type="pres">
      <dgm:prSet presAssocID="{CBE584F3-48DE-4122-8A59-8BBC13589546}" presName="conn2-1" presStyleLbl="parChTrans1D2" presStyleIdx="2" presStyleCnt="7"/>
      <dgm:spPr/>
    </dgm:pt>
    <dgm:pt modelId="{6D1F267A-9F19-46A4-8947-F8322DE91733}" type="pres">
      <dgm:prSet presAssocID="{CBE584F3-48DE-4122-8A59-8BBC13589546}" presName="connTx" presStyleLbl="parChTrans1D2" presStyleIdx="2" presStyleCnt="7"/>
      <dgm:spPr/>
    </dgm:pt>
    <dgm:pt modelId="{9327B80A-FF28-45E7-AB40-5DF3FF56809D}" type="pres">
      <dgm:prSet presAssocID="{7FF0FB6A-C10F-43FD-AC1A-DAE9DA9DADC5}" presName="root2" presStyleCnt="0"/>
      <dgm:spPr/>
    </dgm:pt>
    <dgm:pt modelId="{24D27B14-8DF2-44BE-B056-304A847A8C45}" type="pres">
      <dgm:prSet presAssocID="{7FF0FB6A-C10F-43FD-AC1A-DAE9DA9DADC5}" presName="LevelTwoTextNode" presStyleLbl="node2" presStyleIdx="2" presStyleCnt="7" custScaleX="146371" custScaleY="37626">
        <dgm:presLayoutVars>
          <dgm:chPref val="3"/>
        </dgm:presLayoutVars>
      </dgm:prSet>
      <dgm:spPr/>
    </dgm:pt>
    <dgm:pt modelId="{751FB4AC-7EC1-456E-915C-E65062638C60}" type="pres">
      <dgm:prSet presAssocID="{7FF0FB6A-C10F-43FD-AC1A-DAE9DA9DADC5}" presName="level3hierChild" presStyleCnt="0"/>
      <dgm:spPr/>
    </dgm:pt>
    <dgm:pt modelId="{4101BBDB-F84E-4C8A-9056-0ED80F94E957}" type="pres">
      <dgm:prSet presAssocID="{3FCCD81D-5DAA-4265-9A42-380A8626486B}" presName="conn2-1" presStyleLbl="parChTrans1D3" presStyleIdx="3" presStyleCnt="8"/>
      <dgm:spPr/>
    </dgm:pt>
    <dgm:pt modelId="{AB93E3F3-FB22-4D16-85FB-412C6ADDDAC2}" type="pres">
      <dgm:prSet presAssocID="{3FCCD81D-5DAA-4265-9A42-380A8626486B}" presName="connTx" presStyleLbl="parChTrans1D3" presStyleIdx="3" presStyleCnt="8"/>
      <dgm:spPr/>
    </dgm:pt>
    <dgm:pt modelId="{63F62B05-1866-4FD5-98E3-C16A3E42EB7E}" type="pres">
      <dgm:prSet presAssocID="{2B2839B1-6BCB-464F-B034-0E8C192BC27F}" presName="root2" presStyleCnt="0"/>
      <dgm:spPr/>
    </dgm:pt>
    <dgm:pt modelId="{41EA80E8-44BE-42FA-82CE-4E2B2EC9AD85}" type="pres">
      <dgm:prSet presAssocID="{2B2839B1-6BCB-464F-B034-0E8C192BC27F}" presName="LevelTwoTextNode" presStyleLbl="node3" presStyleIdx="3" presStyleCnt="8" custScaleX="133430" custScaleY="32709">
        <dgm:presLayoutVars>
          <dgm:chPref val="3"/>
        </dgm:presLayoutVars>
      </dgm:prSet>
      <dgm:spPr/>
    </dgm:pt>
    <dgm:pt modelId="{82B1E7ED-D5C5-4175-8134-4D80E76E3A87}" type="pres">
      <dgm:prSet presAssocID="{2B2839B1-6BCB-464F-B034-0E8C192BC27F}" presName="level3hierChild" presStyleCnt="0"/>
      <dgm:spPr/>
    </dgm:pt>
    <dgm:pt modelId="{FED05521-4EBE-482E-A795-246487C05100}" type="pres">
      <dgm:prSet presAssocID="{0C9AEA69-F217-4EE7-98A9-C905A0BF9049}" presName="conn2-1" presStyleLbl="parChTrans1D3" presStyleIdx="4" presStyleCnt="8"/>
      <dgm:spPr/>
    </dgm:pt>
    <dgm:pt modelId="{5F3824BE-4E76-4DA3-99D7-FA6A914FF156}" type="pres">
      <dgm:prSet presAssocID="{0C9AEA69-F217-4EE7-98A9-C905A0BF9049}" presName="connTx" presStyleLbl="parChTrans1D3" presStyleIdx="4" presStyleCnt="8"/>
      <dgm:spPr/>
    </dgm:pt>
    <dgm:pt modelId="{8D749E60-06C1-45AF-978C-48241BFF6A1A}" type="pres">
      <dgm:prSet presAssocID="{A136F178-7726-43F5-8358-DA9EB7B99BD5}" presName="root2" presStyleCnt="0"/>
      <dgm:spPr/>
    </dgm:pt>
    <dgm:pt modelId="{594EEBC7-6132-42D5-B457-0BA8776FD425}" type="pres">
      <dgm:prSet presAssocID="{A136F178-7726-43F5-8358-DA9EB7B99BD5}" presName="LevelTwoTextNode" presStyleLbl="node3" presStyleIdx="4" presStyleCnt="8" custScaleX="133430" custScaleY="32709">
        <dgm:presLayoutVars>
          <dgm:chPref val="3"/>
        </dgm:presLayoutVars>
      </dgm:prSet>
      <dgm:spPr/>
    </dgm:pt>
    <dgm:pt modelId="{F30D6FD6-B5F2-4788-85EE-99686B514091}" type="pres">
      <dgm:prSet presAssocID="{A136F178-7726-43F5-8358-DA9EB7B99BD5}" presName="level3hierChild" presStyleCnt="0"/>
      <dgm:spPr/>
    </dgm:pt>
    <dgm:pt modelId="{4491E9E8-C486-47A4-946E-80755A8DEFB8}" type="pres">
      <dgm:prSet presAssocID="{FC8BFF78-F744-4A64-85C5-43AE218B68AF}" presName="conn2-1" presStyleLbl="parChTrans1D2" presStyleIdx="3" presStyleCnt="7"/>
      <dgm:spPr/>
    </dgm:pt>
    <dgm:pt modelId="{C3F1C99D-CEF8-4286-95CA-749909364984}" type="pres">
      <dgm:prSet presAssocID="{FC8BFF78-F744-4A64-85C5-43AE218B68AF}" presName="connTx" presStyleLbl="parChTrans1D2" presStyleIdx="3" presStyleCnt="7"/>
      <dgm:spPr/>
    </dgm:pt>
    <dgm:pt modelId="{5931AC3F-FACE-4145-8C2D-B696AF593037}" type="pres">
      <dgm:prSet presAssocID="{0501D0CB-FC77-48A9-A7B4-0B0C03BF0A9D}" presName="root2" presStyleCnt="0"/>
      <dgm:spPr/>
    </dgm:pt>
    <dgm:pt modelId="{8929A737-D094-4A46-B850-E66E72BD37B5}" type="pres">
      <dgm:prSet presAssocID="{0501D0CB-FC77-48A9-A7B4-0B0C03BF0A9D}" presName="LevelTwoTextNode" presStyleLbl="node2" presStyleIdx="3" presStyleCnt="7" custScaleX="146371" custScaleY="37626">
        <dgm:presLayoutVars>
          <dgm:chPref val="3"/>
        </dgm:presLayoutVars>
      </dgm:prSet>
      <dgm:spPr/>
    </dgm:pt>
    <dgm:pt modelId="{91AD964A-041B-4A8C-A058-1726E6FD2369}" type="pres">
      <dgm:prSet presAssocID="{0501D0CB-FC77-48A9-A7B4-0B0C03BF0A9D}" presName="level3hierChild" presStyleCnt="0"/>
      <dgm:spPr/>
    </dgm:pt>
    <dgm:pt modelId="{5546E7B8-6C7B-40B3-9899-BED96039D8E4}" type="pres">
      <dgm:prSet presAssocID="{C0D7D3AD-7E26-41D0-8F4B-D68A427DF21E}" presName="conn2-1" presStyleLbl="parChTrans1D3" presStyleIdx="5" presStyleCnt="8"/>
      <dgm:spPr/>
    </dgm:pt>
    <dgm:pt modelId="{7543EF2A-16EF-4495-AB3D-BF1DB8E86D32}" type="pres">
      <dgm:prSet presAssocID="{C0D7D3AD-7E26-41D0-8F4B-D68A427DF21E}" presName="connTx" presStyleLbl="parChTrans1D3" presStyleIdx="5" presStyleCnt="8"/>
      <dgm:spPr/>
    </dgm:pt>
    <dgm:pt modelId="{25AC7F61-4F7E-44A8-B91D-1A8341E98E1F}" type="pres">
      <dgm:prSet presAssocID="{00AB72E6-C6D6-4A62-9CF9-646314D29FF3}" presName="root2" presStyleCnt="0"/>
      <dgm:spPr/>
    </dgm:pt>
    <dgm:pt modelId="{E8D62290-5FDC-404A-A74B-9ACEB7828BF2}" type="pres">
      <dgm:prSet presAssocID="{00AB72E6-C6D6-4A62-9CF9-646314D29FF3}" presName="LevelTwoTextNode" presStyleLbl="node3" presStyleIdx="5" presStyleCnt="8" custScaleX="133430" custScaleY="32709">
        <dgm:presLayoutVars>
          <dgm:chPref val="3"/>
        </dgm:presLayoutVars>
      </dgm:prSet>
      <dgm:spPr/>
    </dgm:pt>
    <dgm:pt modelId="{ACEE7FE2-7D88-49DE-A866-491A6439CBDF}" type="pres">
      <dgm:prSet presAssocID="{00AB72E6-C6D6-4A62-9CF9-646314D29FF3}" presName="level3hierChild" presStyleCnt="0"/>
      <dgm:spPr/>
    </dgm:pt>
    <dgm:pt modelId="{E9E6556D-4A0A-4EC2-A03C-FC2FDB556198}" type="pres">
      <dgm:prSet presAssocID="{36C5F1E4-9B87-4AD4-8C1D-55603CFD92D0}" presName="conn2-1" presStyleLbl="parChTrans1D2" presStyleIdx="4" presStyleCnt="7"/>
      <dgm:spPr/>
    </dgm:pt>
    <dgm:pt modelId="{ED0C18E7-0D7C-4055-B73C-0A5EFCE8511A}" type="pres">
      <dgm:prSet presAssocID="{36C5F1E4-9B87-4AD4-8C1D-55603CFD92D0}" presName="connTx" presStyleLbl="parChTrans1D2" presStyleIdx="4" presStyleCnt="7"/>
      <dgm:spPr/>
    </dgm:pt>
    <dgm:pt modelId="{02EE2170-9B7F-4C9E-AF02-363980D12FFE}" type="pres">
      <dgm:prSet presAssocID="{4772FD0F-1E5E-4BB0-AEE0-F4DDFBEF4807}" presName="root2" presStyleCnt="0"/>
      <dgm:spPr/>
    </dgm:pt>
    <dgm:pt modelId="{4E989E01-4F57-4D4E-802D-499F53184FDC}" type="pres">
      <dgm:prSet presAssocID="{4772FD0F-1E5E-4BB0-AEE0-F4DDFBEF4807}" presName="LevelTwoTextNode" presStyleLbl="node2" presStyleIdx="4" presStyleCnt="7" custScaleX="146371" custScaleY="37626">
        <dgm:presLayoutVars>
          <dgm:chPref val="3"/>
        </dgm:presLayoutVars>
      </dgm:prSet>
      <dgm:spPr/>
    </dgm:pt>
    <dgm:pt modelId="{D8648939-BC54-4929-8BDE-E9FB448587D5}" type="pres">
      <dgm:prSet presAssocID="{4772FD0F-1E5E-4BB0-AEE0-F4DDFBEF4807}" presName="level3hierChild" presStyleCnt="0"/>
      <dgm:spPr/>
    </dgm:pt>
    <dgm:pt modelId="{3D313F15-B037-4298-AE82-DF6F367BA592}" type="pres">
      <dgm:prSet presAssocID="{90671E79-5A7F-4D97-9C5D-68CCBD2EED07}" presName="conn2-1" presStyleLbl="parChTrans1D2" presStyleIdx="5" presStyleCnt="7"/>
      <dgm:spPr/>
    </dgm:pt>
    <dgm:pt modelId="{2211EBA0-B853-45C0-A8F5-514AB02F6E97}" type="pres">
      <dgm:prSet presAssocID="{90671E79-5A7F-4D97-9C5D-68CCBD2EED07}" presName="connTx" presStyleLbl="parChTrans1D2" presStyleIdx="5" presStyleCnt="7"/>
      <dgm:spPr/>
    </dgm:pt>
    <dgm:pt modelId="{0C3FFB6C-075B-4DB1-BAD2-68E8384187EF}" type="pres">
      <dgm:prSet presAssocID="{B98B5860-09B7-4483-A665-C23FE7BCA178}" presName="root2" presStyleCnt="0"/>
      <dgm:spPr/>
    </dgm:pt>
    <dgm:pt modelId="{0A68B7B4-670C-468E-BD7C-7C3029288F4A}" type="pres">
      <dgm:prSet presAssocID="{B98B5860-09B7-4483-A665-C23FE7BCA178}" presName="LevelTwoTextNode" presStyleLbl="node2" presStyleIdx="5" presStyleCnt="7" custScaleX="146371" custScaleY="37626">
        <dgm:presLayoutVars>
          <dgm:chPref val="3"/>
        </dgm:presLayoutVars>
      </dgm:prSet>
      <dgm:spPr/>
    </dgm:pt>
    <dgm:pt modelId="{3FFBC290-48D2-45C2-B5F1-5629240B7B3F}" type="pres">
      <dgm:prSet presAssocID="{B98B5860-09B7-4483-A665-C23FE7BCA178}" presName="level3hierChild" presStyleCnt="0"/>
      <dgm:spPr/>
    </dgm:pt>
    <dgm:pt modelId="{4E39583B-7611-4510-876B-56AB33A59896}" type="pres">
      <dgm:prSet presAssocID="{D2FA2DFB-CAFF-4F40-9680-F3EDC41F922B}" presName="conn2-1" presStyleLbl="parChTrans1D3" presStyleIdx="6" presStyleCnt="8"/>
      <dgm:spPr/>
    </dgm:pt>
    <dgm:pt modelId="{488376D0-064A-401A-96C1-810B3236D084}" type="pres">
      <dgm:prSet presAssocID="{D2FA2DFB-CAFF-4F40-9680-F3EDC41F922B}" presName="connTx" presStyleLbl="parChTrans1D3" presStyleIdx="6" presStyleCnt="8"/>
      <dgm:spPr/>
    </dgm:pt>
    <dgm:pt modelId="{6580453C-2E09-4CC2-885C-B742B29FE795}" type="pres">
      <dgm:prSet presAssocID="{FFC48998-85E9-4BBE-AB00-E353D2F0FB25}" presName="root2" presStyleCnt="0"/>
      <dgm:spPr/>
    </dgm:pt>
    <dgm:pt modelId="{9A0D5DCE-381D-457D-BA9A-8E57F13CE0AD}" type="pres">
      <dgm:prSet presAssocID="{FFC48998-85E9-4BBE-AB00-E353D2F0FB25}" presName="LevelTwoTextNode" presStyleLbl="node3" presStyleIdx="6" presStyleCnt="8" custScaleX="133430" custScaleY="32709">
        <dgm:presLayoutVars>
          <dgm:chPref val="3"/>
        </dgm:presLayoutVars>
      </dgm:prSet>
      <dgm:spPr/>
    </dgm:pt>
    <dgm:pt modelId="{0FE1BCBB-1D01-4338-AF04-6362D25576C5}" type="pres">
      <dgm:prSet presAssocID="{FFC48998-85E9-4BBE-AB00-E353D2F0FB25}" presName="level3hierChild" presStyleCnt="0"/>
      <dgm:spPr/>
    </dgm:pt>
    <dgm:pt modelId="{53294F44-58C8-4235-8B23-EE126760224C}" type="pres">
      <dgm:prSet presAssocID="{0E450A23-F72C-4B59-AC84-AB406192EE39}" presName="conn2-1" presStyleLbl="parChTrans1D2" presStyleIdx="6" presStyleCnt="7"/>
      <dgm:spPr/>
    </dgm:pt>
    <dgm:pt modelId="{528D3C7B-486C-463D-9DC9-461DBF687802}" type="pres">
      <dgm:prSet presAssocID="{0E450A23-F72C-4B59-AC84-AB406192EE39}" presName="connTx" presStyleLbl="parChTrans1D2" presStyleIdx="6" presStyleCnt="7"/>
      <dgm:spPr/>
    </dgm:pt>
    <dgm:pt modelId="{C009330D-289E-4866-8AB0-6CCEDA020620}" type="pres">
      <dgm:prSet presAssocID="{92940CBE-3A17-4C8F-AC34-B9F3E5823B0F}" presName="root2" presStyleCnt="0"/>
      <dgm:spPr/>
    </dgm:pt>
    <dgm:pt modelId="{32493B52-DA3C-4DCB-86CA-56588F9E88AA}" type="pres">
      <dgm:prSet presAssocID="{92940CBE-3A17-4C8F-AC34-B9F3E5823B0F}" presName="LevelTwoTextNode" presStyleLbl="node2" presStyleIdx="6" presStyleCnt="7" custScaleX="146371" custScaleY="51098">
        <dgm:presLayoutVars>
          <dgm:chPref val="3"/>
        </dgm:presLayoutVars>
      </dgm:prSet>
      <dgm:spPr/>
    </dgm:pt>
    <dgm:pt modelId="{4303C886-3D9B-4D5F-933C-B08075B82D5C}" type="pres">
      <dgm:prSet presAssocID="{92940CBE-3A17-4C8F-AC34-B9F3E5823B0F}" presName="level3hierChild" presStyleCnt="0"/>
      <dgm:spPr/>
    </dgm:pt>
    <dgm:pt modelId="{C4B843B4-483A-42EF-9F13-BC1328608E31}" type="pres">
      <dgm:prSet presAssocID="{EDF936B6-A7D9-437B-AF61-F04C704D5BF9}" presName="conn2-1" presStyleLbl="parChTrans1D3" presStyleIdx="7" presStyleCnt="8"/>
      <dgm:spPr/>
    </dgm:pt>
    <dgm:pt modelId="{3590AFAD-13FD-4304-BCE7-3D0FE373FF1D}" type="pres">
      <dgm:prSet presAssocID="{EDF936B6-A7D9-437B-AF61-F04C704D5BF9}" presName="connTx" presStyleLbl="parChTrans1D3" presStyleIdx="7" presStyleCnt="8"/>
      <dgm:spPr/>
    </dgm:pt>
    <dgm:pt modelId="{D79A137C-87F9-4134-A604-5669B2FDBD9B}" type="pres">
      <dgm:prSet presAssocID="{6A2FC40A-4DED-45B6-831D-4FC321E4C760}" presName="root2" presStyleCnt="0"/>
      <dgm:spPr/>
    </dgm:pt>
    <dgm:pt modelId="{748827F4-7775-4D73-A7CA-D1DBD48712D3}" type="pres">
      <dgm:prSet presAssocID="{6A2FC40A-4DED-45B6-831D-4FC321E4C760}" presName="LevelTwoTextNode" presStyleLbl="node3" presStyleIdx="7" presStyleCnt="8" custScaleX="133430" custScaleY="56032">
        <dgm:presLayoutVars>
          <dgm:chPref val="3"/>
        </dgm:presLayoutVars>
      </dgm:prSet>
      <dgm:spPr/>
    </dgm:pt>
    <dgm:pt modelId="{E293F68D-EF46-4A33-AF19-E8770391C6A2}" type="pres">
      <dgm:prSet presAssocID="{6A2FC40A-4DED-45B6-831D-4FC321E4C760}" presName="level3hierChild" presStyleCnt="0"/>
      <dgm:spPr/>
    </dgm:pt>
  </dgm:ptLst>
  <dgm:cxnLst>
    <dgm:cxn modelId="{F2AEE902-4767-4758-8F55-C2E5CECF52E6}" type="presOf" srcId="{CBE584F3-48DE-4122-8A59-8BBC13589546}" destId="{CEDDF07B-A3ED-4BD0-9395-12B3025F3A67}" srcOrd="0" destOrd="0" presId="urn:microsoft.com/office/officeart/2005/8/layout/hierarchy2"/>
    <dgm:cxn modelId="{C582D304-6420-4840-A8A2-646C93845006}" type="presOf" srcId="{0C9AEA69-F217-4EE7-98A9-C905A0BF9049}" destId="{FED05521-4EBE-482E-A795-246487C05100}" srcOrd="0" destOrd="0" presId="urn:microsoft.com/office/officeart/2005/8/layout/hierarchy2"/>
    <dgm:cxn modelId="{1F376205-C677-486A-AC0B-BE5964D8310B}" type="presOf" srcId="{2B2839B1-6BCB-464F-B034-0E8C192BC27F}" destId="{41EA80E8-44BE-42FA-82CE-4E2B2EC9AD85}" srcOrd="0" destOrd="0" presId="urn:microsoft.com/office/officeart/2005/8/layout/hierarchy2"/>
    <dgm:cxn modelId="{7824DA06-EE01-4DE2-8EE6-9D9982B76825}" srcId="{73A42AA9-691F-4E14-87A0-2BEFD89F6C90}" destId="{92940CBE-3A17-4C8F-AC34-B9F3E5823B0F}" srcOrd="6" destOrd="0" parTransId="{0E450A23-F72C-4B59-AC84-AB406192EE39}" sibTransId="{DB805B55-60D9-4253-9843-503B2C9AAD03}"/>
    <dgm:cxn modelId="{99ED6D09-61D1-414A-8578-B897929BDB1D}" type="presOf" srcId="{0C9AEA69-F217-4EE7-98A9-C905A0BF9049}" destId="{5F3824BE-4E76-4DA3-99D7-FA6A914FF156}" srcOrd="1" destOrd="0" presId="urn:microsoft.com/office/officeart/2005/8/layout/hierarchy2"/>
    <dgm:cxn modelId="{574E3C19-C5CE-4F12-8EDD-D400CBF5ECB1}" type="presOf" srcId="{EDF936B6-A7D9-437B-AF61-F04C704D5BF9}" destId="{C4B843B4-483A-42EF-9F13-BC1328608E31}" srcOrd="0" destOrd="0" presId="urn:microsoft.com/office/officeart/2005/8/layout/hierarchy2"/>
    <dgm:cxn modelId="{9170281F-945B-4A49-8A52-C4E706241ED8}" srcId="{7FF0FB6A-C10F-43FD-AC1A-DAE9DA9DADC5}" destId="{A136F178-7726-43F5-8358-DA9EB7B99BD5}" srcOrd="1" destOrd="0" parTransId="{0C9AEA69-F217-4EE7-98A9-C905A0BF9049}" sibTransId="{03B2E434-681C-4B5F-BFFE-17F93011921E}"/>
    <dgm:cxn modelId="{E76B7521-80D0-47C9-BA76-4B309A31FAE6}" type="presOf" srcId="{CBE584F3-48DE-4122-8A59-8BBC13589546}" destId="{6D1F267A-9F19-46A4-8947-F8322DE91733}" srcOrd="1" destOrd="0" presId="urn:microsoft.com/office/officeart/2005/8/layout/hierarchy2"/>
    <dgm:cxn modelId="{84D26328-5D89-404B-AC56-3448FEAADCC4}" type="presOf" srcId="{EDF936B6-A7D9-437B-AF61-F04C704D5BF9}" destId="{3590AFAD-13FD-4304-BCE7-3D0FE373FF1D}" srcOrd="1" destOrd="0" presId="urn:microsoft.com/office/officeart/2005/8/layout/hierarchy2"/>
    <dgm:cxn modelId="{A719E432-1980-4E44-BB38-BB82C7F02870}" type="presOf" srcId="{C0D7D3AD-7E26-41D0-8F4B-D68A427DF21E}" destId="{5546E7B8-6C7B-40B3-9899-BED96039D8E4}" srcOrd="0" destOrd="0" presId="urn:microsoft.com/office/officeart/2005/8/layout/hierarchy2"/>
    <dgm:cxn modelId="{B9D1323B-9788-4D7D-997C-B231A260B1A3}" srcId="{6784ACA2-CDDA-43E9-9928-3E64E4599425}" destId="{2F3C58B9-325C-45A2-A896-98CA41534E7D}" srcOrd="0" destOrd="0" parTransId="{CC295B73-A870-45C3-A6F9-09183A85D344}" sibTransId="{7155D647-CA27-48B4-9771-398BD6B55C91}"/>
    <dgm:cxn modelId="{93743D3B-C4CB-4B18-ACDC-26AF3CB41CC6}" type="presOf" srcId="{90671E79-5A7F-4D97-9C5D-68CCBD2EED07}" destId="{3D313F15-B037-4298-AE82-DF6F367BA592}" srcOrd="0" destOrd="0" presId="urn:microsoft.com/office/officeart/2005/8/layout/hierarchy2"/>
    <dgm:cxn modelId="{F597CE3B-1F81-48E9-B349-09D4B26E0C23}" type="presOf" srcId="{D3C0DE08-E377-4931-94AB-0517C222D60F}" destId="{F5419F4C-BFB2-4569-B42F-E105C5116EAC}" srcOrd="0" destOrd="0" presId="urn:microsoft.com/office/officeart/2005/8/layout/hierarchy2"/>
    <dgm:cxn modelId="{367E213F-3E82-402B-BB3D-36D044CF44DB}" type="presOf" srcId="{43229556-C884-435E-9C68-642CA217DCB9}" destId="{ECD021DC-A0BC-49B8-8594-46F9E7C7B980}" srcOrd="0" destOrd="0" presId="urn:microsoft.com/office/officeart/2005/8/layout/hierarchy2"/>
    <dgm:cxn modelId="{FE5BB33F-0F45-47A8-A125-3CEFAA5FD049}" type="presOf" srcId="{B7C33A81-ED12-406A-8E49-97490FDCD789}" destId="{681C6C01-AA42-456C-9F2D-376BF82245F4}" srcOrd="0" destOrd="0" presId="urn:microsoft.com/office/officeart/2005/8/layout/hierarchy2"/>
    <dgm:cxn modelId="{48540D5C-0A09-4169-A561-E097E8591161}" type="presOf" srcId="{FC8BFF78-F744-4A64-85C5-43AE218B68AF}" destId="{C3F1C99D-CEF8-4286-95CA-749909364984}" srcOrd="1" destOrd="0" presId="urn:microsoft.com/office/officeart/2005/8/layout/hierarchy2"/>
    <dgm:cxn modelId="{D11CFF62-9CA9-4497-A58B-F331B2A4D985}" type="presOf" srcId="{7C5FBAF9-A104-45C9-AFC4-D166AB2EE0EE}" destId="{5C94FD4A-71E5-46EE-A394-7FAEC4CEDCE4}" srcOrd="1" destOrd="0" presId="urn:microsoft.com/office/officeart/2005/8/layout/hierarchy2"/>
    <dgm:cxn modelId="{A8FC8B65-7E11-4BDF-A452-6689551A6B4B}" type="presOf" srcId="{0E450A23-F72C-4B59-AC84-AB406192EE39}" destId="{53294F44-58C8-4235-8B23-EE126760224C}" srcOrd="0" destOrd="0" presId="urn:microsoft.com/office/officeart/2005/8/layout/hierarchy2"/>
    <dgm:cxn modelId="{038AC366-17C7-4DCA-9CB4-A9CA64930903}" srcId="{73A42AA9-691F-4E14-87A0-2BEFD89F6C90}" destId="{DD97554B-DCBD-49FD-834F-D243CB2B9E1C}" srcOrd="0" destOrd="0" parTransId="{43229556-C884-435E-9C68-642CA217DCB9}" sibTransId="{2EBF86B7-FCF0-4CC9-B56A-544FAC0E5DF4}"/>
    <dgm:cxn modelId="{3AE1374E-301A-4CDC-8A80-EC8F468B9A70}" type="presOf" srcId="{4772FD0F-1E5E-4BB0-AEE0-F4DDFBEF4807}" destId="{4E989E01-4F57-4D4E-802D-499F53184FDC}" srcOrd="0" destOrd="0" presId="urn:microsoft.com/office/officeart/2005/8/layout/hierarchy2"/>
    <dgm:cxn modelId="{8FB4AC4E-FF8D-4AD1-A523-D393252A0D78}" type="presOf" srcId="{471112C3-A8E8-4DDB-A8E5-6D8718397519}" destId="{34678988-B88F-4A50-93BC-6DC590461DD7}" srcOrd="1" destOrd="0" presId="urn:microsoft.com/office/officeart/2005/8/layout/hierarchy2"/>
    <dgm:cxn modelId="{E370CA4E-3335-4D0E-9C00-42CAB9E30A86}" srcId="{0501D0CB-FC77-48A9-A7B4-0B0C03BF0A9D}" destId="{00AB72E6-C6D6-4A62-9CF9-646314D29FF3}" srcOrd="0" destOrd="0" parTransId="{C0D7D3AD-7E26-41D0-8F4B-D68A427DF21E}" sibTransId="{2388A732-F062-450A-BBB5-058A6F79204B}"/>
    <dgm:cxn modelId="{7379B76F-88B1-4512-9E67-3BCE2E228CB8}" type="presOf" srcId="{FFC48998-85E9-4BBE-AB00-E353D2F0FB25}" destId="{9A0D5DCE-381D-457D-BA9A-8E57F13CE0AD}" srcOrd="0" destOrd="0" presId="urn:microsoft.com/office/officeart/2005/8/layout/hierarchy2"/>
    <dgm:cxn modelId="{2F584E50-1AF4-45C4-945B-D053128F64B6}" type="presOf" srcId="{92940CBE-3A17-4C8F-AC34-B9F3E5823B0F}" destId="{32493B52-DA3C-4DCB-86CA-56588F9E88AA}" srcOrd="0" destOrd="0" presId="urn:microsoft.com/office/officeart/2005/8/layout/hierarchy2"/>
    <dgm:cxn modelId="{F317F775-CC5B-43EB-977A-7D3FCAB478DC}" type="presOf" srcId="{CC295B73-A870-45C3-A6F9-09183A85D344}" destId="{305218B3-8494-4812-BF0D-2AD8B1BD545F}" srcOrd="0" destOrd="0" presId="urn:microsoft.com/office/officeart/2005/8/layout/hierarchy2"/>
    <dgm:cxn modelId="{8A15CE57-B1F2-420F-9AD4-2D1FF97FBE9C}" type="presOf" srcId="{2F3C58B9-325C-45A2-A896-98CA41534E7D}" destId="{3393940E-8586-4852-91CA-31377B4AADA1}" srcOrd="0" destOrd="0" presId="urn:microsoft.com/office/officeart/2005/8/layout/hierarchy2"/>
    <dgm:cxn modelId="{FD7C9778-2928-40B6-A964-1E33086E7F3E}" type="presOf" srcId="{B98B5860-09B7-4483-A665-C23FE7BCA178}" destId="{0A68B7B4-670C-468E-BD7C-7C3029288F4A}" srcOrd="0" destOrd="0" presId="urn:microsoft.com/office/officeart/2005/8/layout/hierarchy2"/>
    <dgm:cxn modelId="{6A1C4E7D-3122-41A3-8FFF-8CF3F5CBDE1B}" type="presOf" srcId="{7FF0FB6A-C10F-43FD-AC1A-DAE9DA9DADC5}" destId="{24D27B14-8DF2-44BE-B056-304A847A8C45}" srcOrd="0" destOrd="0" presId="urn:microsoft.com/office/officeart/2005/8/layout/hierarchy2"/>
    <dgm:cxn modelId="{8CF3187E-306D-4E10-A82B-BCCB6A4A1D93}" type="presOf" srcId="{D2FA2DFB-CAFF-4F40-9680-F3EDC41F922B}" destId="{488376D0-064A-401A-96C1-810B3236D084}" srcOrd="1" destOrd="0" presId="urn:microsoft.com/office/officeart/2005/8/layout/hierarchy2"/>
    <dgm:cxn modelId="{CB21238F-DBFC-4FEB-A285-0B885CC5465E}" type="presOf" srcId="{FC8BFF78-F744-4A64-85C5-43AE218B68AF}" destId="{4491E9E8-C486-47A4-946E-80755A8DEFB8}" srcOrd="0" destOrd="0" presId="urn:microsoft.com/office/officeart/2005/8/layout/hierarchy2"/>
    <dgm:cxn modelId="{38812693-5BD0-4419-9570-0DD77C0153F9}" type="presOf" srcId="{0E450A23-F72C-4B59-AC84-AB406192EE39}" destId="{528D3C7B-486C-463D-9DC9-461DBF687802}" srcOrd="1" destOrd="0" presId="urn:microsoft.com/office/officeart/2005/8/layout/hierarchy2"/>
    <dgm:cxn modelId="{6D41CB93-C1DB-4BE6-93AB-39660167B217}" type="presOf" srcId="{D2FA2DFB-CAFF-4F40-9680-F3EDC41F922B}" destId="{4E39583B-7611-4510-876B-56AB33A59896}" srcOrd="0" destOrd="0" presId="urn:microsoft.com/office/officeart/2005/8/layout/hierarchy2"/>
    <dgm:cxn modelId="{DFA24C9C-CB64-4C3E-933E-BFA14890074D}" type="presOf" srcId="{90671E79-5A7F-4D97-9C5D-68CCBD2EED07}" destId="{2211EBA0-B853-45C0-A8F5-514AB02F6E97}" srcOrd="1" destOrd="0" presId="urn:microsoft.com/office/officeart/2005/8/layout/hierarchy2"/>
    <dgm:cxn modelId="{1A8357A2-0D94-449F-805F-D397A92A4978}" type="presOf" srcId="{00AB72E6-C6D6-4A62-9CF9-646314D29FF3}" destId="{E8D62290-5FDC-404A-A74B-9ACEB7828BF2}" srcOrd="0" destOrd="0" presId="urn:microsoft.com/office/officeart/2005/8/layout/hierarchy2"/>
    <dgm:cxn modelId="{9AECF9A6-E3B2-42D3-8F16-6DC6E396337F}" type="presOf" srcId="{73A42AA9-691F-4E14-87A0-2BEFD89F6C90}" destId="{7BA7C026-02C5-4879-A811-81F76CD6E2FA}" srcOrd="0" destOrd="0" presId="urn:microsoft.com/office/officeart/2005/8/layout/hierarchy2"/>
    <dgm:cxn modelId="{C604C8AB-BFC3-4899-A44F-FADD80B49607}" type="presOf" srcId="{DD97554B-DCBD-49FD-834F-D243CB2B9E1C}" destId="{3EBD16A4-1403-4B3D-ABAC-8DD76756FEDC}" srcOrd="0" destOrd="0" presId="urn:microsoft.com/office/officeart/2005/8/layout/hierarchy2"/>
    <dgm:cxn modelId="{91B704B2-5FC3-4758-ADA6-6251DCF941D7}" type="presOf" srcId="{36C5F1E4-9B87-4AD4-8C1D-55603CFD92D0}" destId="{E9E6556D-4A0A-4EC2-A03C-FC2FDB556198}" srcOrd="0" destOrd="0" presId="urn:microsoft.com/office/officeart/2005/8/layout/hierarchy2"/>
    <dgm:cxn modelId="{EEBF15B2-981F-4F29-B832-5311EE379768}" type="presOf" srcId="{C0D7D3AD-7E26-41D0-8F4B-D68A427DF21E}" destId="{7543EF2A-16EF-4495-AB3D-BF1DB8E86D32}" srcOrd="1" destOrd="0" presId="urn:microsoft.com/office/officeart/2005/8/layout/hierarchy2"/>
    <dgm:cxn modelId="{52BAB8B5-884D-4A0E-96D3-500769B5684B}" type="presOf" srcId="{7C5FBAF9-A104-45C9-AFC4-D166AB2EE0EE}" destId="{1E62E652-D110-4611-9A4D-9AEF7E6D76CA}" srcOrd="0" destOrd="0" presId="urn:microsoft.com/office/officeart/2005/8/layout/hierarchy2"/>
    <dgm:cxn modelId="{C47DEBB6-B47D-43EA-B342-6365170D6929}" srcId="{73A42AA9-691F-4E14-87A0-2BEFD89F6C90}" destId="{6784ACA2-CDDA-43E9-9928-3E64E4599425}" srcOrd="1" destOrd="0" parTransId="{7C5FBAF9-A104-45C9-AFC4-D166AB2EE0EE}" sibTransId="{06FEAAB2-E8FA-4B6A-A900-22F1FC1227A3}"/>
    <dgm:cxn modelId="{34F55DB7-9598-47F2-8F1F-5DDD382C56A4}" srcId="{73A42AA9-691F-4E14-87A0-2BEFD89F6C90}" destId="{0501D0CB-FC77-48A9-A7B4-0B0C03BF0A9D}" srcOrd="3" destOrd="0" parTransId="{FC8BFF78-F744-4A64-85C5-43AE218B68AF}" sibTransId="{B2972911-3374-4772-B00C-6158F8358881}"/>
    <dgm:cxn modelId="{8A6DC5BD-219F-4586-BAF5-B5A375E3271B}" srcId="{73A42AA9-691F-4E14-87A0-2BEFD89F6C90}" destId="{4772FD0F-1E5E-4BB0-AEE0-F4DDFBEF4807}" srcOrd="4" destOrd="0" parTransId="{36C5F1E4-9B87-4AD4-8C1D-55603CFD92D0}" sibTransId="{C5907D3A-745E-4C53-9043-4198A536D1AB}"/>
    <dgm:cxn modelId="{1BFE07BE-54FE-49C3-87F4-AC1165283C95}" srcId="{73A42AA9-691F-4E14-87A0-2BEFD89F6C90}" destId="{7FF0FB6A-C10F-43FD-AC1A-DAE9DA9DADC5}" srcOrd="2" destOrd="0" parTransId="{CBE584F3-48DE-4122-8A59-8BBC13589546}" sibTransId="{8FFCC4B0-4AAE-4A91-AEE9-7617AFB922D2}"/>
    <dgm:cxn modelId="{1DE6D1C0-0D75-4DC7-B39C-38B5BB265128}" type="presOf" srcId="{3FCCD81D-5DAA-4265-9A42-380A8626486B}" destId="{4101BBDB-F84E-4C8A-9056-0ED80F94E957}" srcOrd="0" destOrd="0" presId="urn:microsoft.com/office/officeart/2005/8/layout/hierarchy2"/>
    <dgm:cxn modelId="{D171C1C9-4EE1-436D-8D9A-C815077EE564}" srcId="{92940CBE-3A17-4C8F-AC34-B9F3E5823B0F}" destId="{6A2FC40A-4DED-45B6-831D-4FC321E4C760}" srcOrd="0" destOrd="0" parTransId="{EDF936B6-A7D9-437B-AF61-F04C704D5BF9}" sibTransId="{30C2F06D-C7C2-4D59-83E8-F6A8FDB0B402}"/>
    <dgm:cxn modelId="{665754CA-A96A-4A77-B572-4D64D51A814A}" type="presOf" srcId="{00ADA491-97FF-43F1-992D-E30CA78412B8}" destId="{ED5F96E4-191D-4063-AC7B-943F423381A5}" srcOrd="0" destOrd="0" presId="urn:microsoft.com/office/officeart/2005/8/layout/hierarchy2"/>
    <dgm:cxn modelId="{534409CC-45B4-4C15-B36F-8EEFBCEEC62D}" type="presOf" srcId="{43229556-C884-435E-9C68-642CA217DCB9}" destId="{FAC63B1D-B64E-4452-9FD5-4365C36A8CDB}" srcOrd="1" destOrd="0" presId="urn:microsoft.com/office/officeart/2005/8/layout/hierarchy2"/>
    <dgm:cxn modelId="{437B60D1-4EA7-4DD5-800C-F1C2F4A6231E}" type="presOf" srcId="{36C5F1E4-9B87-4AD4-8C1D-55603CFD92D0}" destId="{ED0C18E7-0D7C-4055-B73C-0A5EFCE8511A}" srcOrd="1" destOrd="0" presId="urn:microsoft.com/office/officeart/2005/8/layout/hierarchy2"/>
    <dgm:cxn modelId="{67C4A0D2-885E-48CE-BD57-5606B995C4F6}" type="presOf" srcId="{6784ACA2-CDDA-43E9-9928-3E64E4599425}" destId="{0930EE4A-6024-41FA-8F5B-8B4BF42A096A}" srcOrd="0" destOrd="0" presId="urn:microsoft.com/office/officeart/2005/8/layout/hierarchy2"/>
    <dgm:cxn modelId="{522E91D9-F45D-400B-BBDF-863D1FCD4E1C}" type="presOf" srcId="{471112C3-A8E8-4DDB-A8E5-6D8718397519}" destId="{83A131A6-C28F-41C2-8003-ECC497C8C9C6}" srcOrd="0" destOrd="0" presId="urn:microsoft.com/office/officeart/2005/8/layout/hierarchy2"/>
    <dgm:cxn modelId="{76AA6EDA-862D-4FAD-BF11-BBD2DE0F6E9D}" type="presOf" srcId="{3FCCD81D-5DAA-4265-9A42-380A8626486B}" destId="{AB93E3F3-FB22-4D16-85FB-412C6ADDDAC2}" srcOrd="1" destOrd="0" presId="urn:microsoft.com/office/officeart/2005/8/layout/hierarchy2"/>
    <dgm:cxn modelId="{F4E84EE5-DF0E-4481-860D-4443CB850799}" srcId="{B98B5860-09B7-4483-A665-C23FE7BCA178}" destId="{FFC48998-85E9-4BBE-AB00-E353D2F0FB25}" srcOrd="0" destOrd="0" parTransId="{D2FA2DFB-CAFF-4F40-9680-F3EDC41F922B}" sibTransId="{19CF65AA-3CB9-4668-9607-39F6E4250B8C}"/>
    <dgm:cxn modelId="{A48631E8-6281-4E1B-80B4-10D693D677BA}" srcId="{DD97554B-DCBD-49FD-834F-D243CB2B9E1C}" destId="{D3C0DE08-E377-4931-94AB-0517C222D60F}" srcOrd="0" destOrd="0" parTransId="{00ADA491-97FF-43F1-992D-E30CA78412B8}" sibTransId="{ADBA155B-E1AF-4820-9E82-B90790071E7A}"/>
    <dgm:cxn modelId="{9D730EED-9EB9-4832-8F80-27A8B3930D42}" type="presOf" srcId="{CC295B73-A870-45C3-A6F9-09183A85D344}" destId="{800BB6D7-299A-4533-A84D-11CCBDA37305}" srcOrd="1" destOrd="0" presId="urn:microsoft.com/office/officeart/2005/8/layout/hierarchy2"/>
    <dgm:cxn modelId="{DD408BED-DE09-406D-85E2-026E3470FF5A}" type="presOf" srcId="{00ADA491-97FF-43F1-992D-E30CA78412B8}" destId="{1C815E7C-F132-4652-A92D-73DAF016538E}" srcOrd="1" destOrd="0" presId="urn:microsoft.com/office/officeart/2005/8/layout/hierarchy2"/>
    <dgm:cxn modelId="{F8C24BEE-56BA-489C-A35C-F83E94BD8A74}" type="presOf" srcId="{77E2EFA4-7CA3-4478-862E-ECAEC1D69885}" destId="{4F5195C1-18FE-4D3A-943A-2E009DAB37B7}" srcOrd="0" destOrd="0" presId="urn:microsoft.com/office/officeart/2005/8/layout/hierarchy2"/>
    <dgm:cxn modelId="{75695FF1-5A6E-4DAB-89E2-7684180E495C}" srcId="{77E2EFA4-7CA3-4478-862E-ECAEC1D69885}" destId="{73A42AA9-691F-4E14-87A0-2BEFD89F6C90}" srcOrd="0" destOrd="0" parTransId="{F2174FB6-D74D-4C6E-95AA-C090BC71BAEF}" sibTransId="{601BFDEE-E4C9-4824-906E-D2B25D9491E7}"/>
    <dgm:cxn modelId="{516186F3-8BC1-43BD-B451-489F6A59357B}" srcId="{73A42AA9-691F-4E14-87A0-2BEFD89F6C90}" destId="{B98B5860-09B7-4483-A665-C23FE7BCA178}" srcOrd="5" destOrd="0" parTransId="{90671E79-5A7F-4D97-9C5D-68CCBD2EED07}" sibTransId="{A6912511-2D16-43A1-BCD4-0DBA8ECA67F5}"/>
    <dgm:cxn modelId="{80D08DF8-B23D-4E93-BC16-48AD6F4F6CF6}" srcId="{DD97554B-DCBD-49FD-834F-D243CB2B9E1C}" destId="{B7C33A81-ED12-406A-8E49-97490FDCD789}" srcOrd="1" destOrd="0" parTransId="{471112C3-A8E8-4DDB-A8E5-6D8718397519}" sibTransId="{B3A9D76C-8065-4426-A9C0-6EC25BF8FF3A}"/>
    <dgm:cxn modelId="{AAA749FA-5B40-4340-8672-7BC859161CE5}" type="presOf" srcId="{0501D0CB-FC77-48A9-A7B4-0B0C03BF0A9D}" destId="{8929A737-D094-4A46-B850-E66E72BD37B5}" srcOrd="0" destOrd="0" presId="urn:microsoft.com/office/officeart/2005/8/layout/hierarchy2"/>
    <dgm:cxn modelId="{898800FC-0DF9-4A54-A7D5-A6FB92DA0589}" srcId="{7FF0FB6A-C10F-43FD-AC1A-DAE9DA9DADC5}" destId="{2B2839B1-6BCB-464F-B034-0E8C192BC27F}" srcOrd="0" destOrd="0" parTransId="{3FCCD81D-5DAA-4265-9A42-380A8626486B}" sibTransId="{4A450FB0-3E20-48E0-8183-15BCC3B8DFF3}"/>
    <dgm:cxn modelId="{98BAADFC-880F-44E5-9A86-ED8577C4B9CA}" type="presOf" srcId="{6A2FC40A-4DED-45B6-831D-4FC321E4C760}" destId="{748827F4-7775-4D73-A7CA-D1DBD48712D3}" srcOrd="0" destOrd="0" presId="urn:microsoft.com/office/officeart/2005/8/layout/hierarchy2"/>
    <dgm:cxn modelId="{47D7BCFF-870D-48B3-B39A-FD1086EF8594}" type="presOf" srcId="{A136F178-7726-43F5-8358-DA9EB7B99BD5}" destId="{594EEBC7-6132-42D5-B457-0BA8776FD425}" srcOrd="0" destOrd="0" presId="urn:microsoft.com/office/officeart/2005/8/layout/hierarchy2"/>
    <dgm:cxn modelId="{80B5B139-7ABF-49E9-AD1E-F8009164C999}" type="presParOf" srcId="{4F5195C1-18FE-4D3A-943A-2E009DAB37B7}" destId="{85BFBCC2-0E66-4D40-8C5E-1F5394D175FE}" srcOrd="0" destOrd="0" presId="urn:microsoft.com/office/officeart/2005/8/layout/hierarchy2"/>
    <dgm:cxn modelId="{FB474355-F9E4-4E3F-A939-7F900CBF7598}" type="presParOf" srcId="{85BFBCC2-0E66-4D40-8C5E-1F5394D175FE}" destId="{7BA7C026-02C5-4879-A811-81F76CD6E2FA}" srcOrd="0" destOrd="0" presId="urn:microsoft.com/office/officeart/2005/8/layout/hierarchy2"/>
    <dgm:cxn modelId="{BF9D74B8-85EA-4959-B493-E3DA2259F00A}" type="presParOf" srcId="{85BFBCC2-0E66-4D40-8C5E-1F5394D175FE}" destId="{B9100598-4AAF-40A1-9A93-4351A98E4F65}" srcOrd="1" destOrd="0" presId="urn:microsoft.com/office/officeart/2005/8/layout/hierarchy2"/>
    <dgm:cxn modelId="{DF6B0675-0B1F-484F-AEE5-20960A5AF9A9}" type="presParOf" srcId="{B9100598-4AAF-40A1-9A93-4351A98E4F65}" destId="{ECD021DC-A0BC-49B8-8594-46F9E7C7B980}" srcOrd="0" destOrd="0" presId="urn:microsoft.com/office/officeart/2005/8/layout/hierarchy2"/>
    <dgm:cxn modelId="{32B0E83C-DAC5-4054-B3DB-F9A89321FCEB}" type="presParOf" srcId="{ECD021DC-A0BC-49B8-8594-46F9E7C7B980}" destId="{FAC63B1D-B64E-4452-9FD5-4365C36A8CDB}" srcOrd="0" destOrd="0" presId="urn:microsoft.com/office/officeart/2005/8/layout/hierarchy2"/>
    <dgm:cxn modelId="{C60FE162-C20B-4E0D-9539-7F022178F8C5}" type="presParOf" srcId="{B9100598-4AAF-40A1-9A93-4351A98E4F65}" destId="{281A4A7F-BD5B-4304-B1E8-8FBDE4DDC866}" srcOrd="1" destOrd="0" presId="urn:microsoft.com/office/officeart/2005/8/layout/hierarchy2"/>
    <dgm:cxn modelId="{0AB73CE7-E2C5-4BFF-A05A-AE99958F96BA}" type="presParOf" srcId="{281A4A7F-BD5B-4304-B1E8-8FBDE4DDC866}" destId="{3EBD16A4-1403-4B3D-ABAC-8DD76756FEDC}" srcOrd="0" destOrd="0" presId="urn:microsoft.com/office/officeart/2005/8/layout/hierarchy2"/>
    <dgm:cxn modelId="{467C5ACA-8FEE-4316-90C1-ACE369582D53}" type="presParOf" srcId="{281A4A7F-BD5B-4304-B1E8-8FBDE4DDC866}" destId="{629D5161-4C74-49C6-9FE5-55F04595B11A}" srcOrd="1" destOrd="0" presId="urn:microsoft.com/office/officeart/2005/8/layout/hierarchy2"/>
    <dgm:cxn modelId="{50A13D9C-B4DA-451E-B315-78B3B9158D6E}" type="presParOf" srcId="{629D5161-4C74-49C6-9FE5-55F04595B11A}" destId="{ED5F96E4-191D-4063-AC7B-943F423381A5}" srcOrd="0" destOrd="0" presId="urn:microsoft.com/office/officeart/2005/8/layout/hierarchy2"/>
    <dgm:cxn modelId="{1E237F31-6F83-45AD-9E56-CF6CA9271314}" type="presParOf" srcId="{ED5F96E4-191D-4063-AC7B-943F423381A5}" destId="{1C815E7C-F132-4652-A92D-73DAF016538E}" srcOrd="0" destOrd="0" presId="urn:microsoft.com/office/officeart/2005/8/layout/hierarchy2"/>
    <dgm:cxn modelId="{185D0DFC-73E9-4080-9E5A-61F3BD9EA05E}" type="presParOf" srcId="{629D5161-4C74-49C6-9FE5-55F04595B11A}" destId="{8AEAA002-C459-4583-8235-7A9BA4AEBAEE}" srcOrd="1" destOrd="0" presId="urn:microsoft.com/office/officeart/2005/8/layout/hierarchy2"/>
    <dgm:cxn modelId="{ED9CBE28-0BE5-4FEE-A3F7-1BF666A9FEFF}" type="presParOf" srcId="{8AEAA002-C459-4583-8235-7A9BA4AEBAEE}" destId="{F5419F4C-BFB2-4569-B42F-E105C5116EAC}" srcOrd="0" destOrd="0" presId="urn:microsoft.com/office/officeart/2005/8/layout/hierarchy2"/>
    <dgm:cxn modelId="{C64D2F08-90D3-4577-AFBD-EB77814BA6AD}" type="presParOf" srcId="{8AEAA002-C459-4583-8235-7A9BA4AEBAEE}" destId="{D89D919A-3944-45BE-B5C0-95E620B25C80}" srcOrd="1" destOrd="0" presId="urn:microsoft.com/office/officeart/2005/8/layout/hierarchy2"/>
    <dgm:cxn modelId="{71A3ADEC-5B52-49FE-A5F3-7491F300139B}" type="presParOf" srcId="{629D5161-4C74-49C6-9FE5-55F04595B11A}" destId="{83A131A6-C28F-41C2-8003-ECC497C8C9C6}" srcOrd="2" destOrd="0" presId="urn:microsoft.com/office/officeart/2005/8/layout/hierarchy2"/>
    <dgm:cxn modelId="{410A1133-73E7-49AA-934D-3BE90DCD23CA}" type="presParOf" srcId="{83A131A6-C28F-41C2-8003-ECC497C8C9C6}" destId="{34678988-B88F-4A50-93BC-6DC590461DD7}" srcOrd="0" destOrd="0" presId="urn:microsoft.com/office/officeart/2005/8/layout/hierarchy2"/>
    <dgm:cxn modelId="{B4FCE3C5-5FC1-45FB-B0B6-5648B37D171F}" type="presParOf" srcId="{629D5161-4C74-49C6-9FE5-55F04595B11A}" destId="{ACF6AAA0-F47D-463C-90A5-AD9ACAD8C05D}" srcOrd="3" destOrd="0" presId="urn:microsoft.com/office/officeart/2005/8/layout/hierarchy2"/>
    <dgm:cxn modelId="{495A2D8A-58DF-4965-9E87-8207F648B657}" type="presParOf" srcId="{ACF6AAA0-F47D-463C-90A5-AD9ACAD8C05D}" destId="{681C6C01-AA42-456C-9F2D-376BF82245F4}" srcOrd="0" destOrd="0" presId="urn:microsoft.com/office/officeart/2005/8/layout/hierarchy2"/>
    <dgm:cxn modelId="{852A0526-FCD7-4885-A2EF-5D18E54525A1}" type="presParOf" srcId="{ACF6AAA0-F47D-463C-90A5-AD9ACAD8C05D}" destId="{DBCAD521-384E-410C-92C6-FD388E25D9D7}" srcOrd="1" destOrd="0" presId="urn:microsoft.com/office/officeart/2005/8/layout/hierarchy2"/>
    <dgm:cxn modelId="{1D4ECC47-D70D-499C-9133-666976C37120}" type="presParOf" srcId="{B9100598-4AAF-40A1-9A93-4351A98E4F65}" destId="{1E62E652-D110-4611-9A4D-9AEF7E6D76CA}" srcOrd="2" destOrd="0" presId="urn:microsoft.com/office/officeart/2005/8/layout/hierarchy2"/>
    <dgm:cxn modelId="{D0FB23B7-0806-4B29-9D62-76DB5962CB40}" type="presParOf" srcId="{1E62E652-D110-4611-9A4D-9AEF7E6D76CA}" destId="{5C94FD4A-71E5-46EE-A394-7FAEC4CEDCE4}" srcOrd="0" destOrd="0" presId="urn:microsoft.com/office/officeart/2005/8/layout/hierarchy2"/>
    <dgm:cxn modelId="{59A8F487-47D6-4757-AEB0-1A708812BE29}" type="presParOf" srcId="{B9100598-4AAF-40A1-9A93-4351A98E4F65}" destId="{47D7A0B2-0B45-44DF-A3F3-D9A5816282D4}" srcOrd="3" destOrd="0" presId="urn:microsoft.com/office/officeart/2005/8/layout/hierarchy2"/>
    <dgm:cxn modelId="{6AA659F4-C05B-41B3-BF31-C5CB80BDCC73}" type="presParOf" srcId="{47D7A0B2-0B45-44DF-A3F3-D9A5816282D4}" destId="{0930EE4A-6024-41FA-8F5B-8B4BF42A096A}" srcOrd="0" destOrd="0" presId="urn:microsoft.com/office/officeart/2005/8/layout/hierarchy2"/>
    <dgm:cxn modelId="{A75B8678-1F88-4010-B34A-08490DF7C392}" type="presParOf" srcId="{47D7A0B2-0B45-44DF-A3F3-D9A5816282D4}" destId="{FDEDA47B-CDA6-4C10-B2A0-A972F024A66A}" srcOrd="1" destOrd="0" presId="urn:microsoft.com/office/officeart/2005/8/layout/hierarchy2"/>
    <dgm:cxn modelId="{CC6CA1F6-A521-4CDF-AFF6-6EDCF869E6DB}" type="presParOf" srcId="{FDEDA47B-CDA6-4C10-B2A0-A972F024A66A}" destId="{305218B3-8494-4812-BF0D-2AD8B1BD545F}" srcOrd="0" destOrd="0" presId="urn:microsoft.com/office/officeart/2005/8/layout/hierarchy2"/>
    <dgm:cxn modelId="{3C4D1C34-E189-4ADA-94D3-4E20E76FE8F5}" type="presParOf" srcId="{305218B3-8494-4812-BF0D-2AD8B1BD545F}" destId="{800BB6D7-299A-4533-A84D-11CCBDA37305}" srcOrd="0" destOrd="0" presId="urn:microsoft.com/office/officeart/2005/8/layout/hierarchy2"/>
    <dgm:cxn modelId="{33D45E7C-DC51-4F20-947B-0648FEA095D0}" type="presParOf" srcId="{FDEDA47B-CDA6-4C10-B2A0-A972F024A66A}" destId="{364A4D92-9574-4C65-AC88-7F8AB8B02251}" srcOrd="1" destOrd="0" presId="urn:microsoft.com/office/officeart/2005/8/layout/hierarchy2"/>
    <dgm:cxn modelId="{DBA8E147-38E9-47BE-8BB2-CA947E3AEF25}" type="presParOf" srcId="{364A4D92-9574-4C65-AC88-7F8AB8B02251}" destId="{3393940E-8586-4852-91CA-31377B4AADA1}" srcOrd="0" destOrd="0" presId="urn:microsoft.com/office/officeart/2005/8/layout/hierarchy2"/>
    <dgm:cxn modelId="{76B7E53A-8EC0-4E8F-954F-6F287D15AB97}" type="presParOf" srcId="{364A4D92-9574-4C65-AC88-7F8AB8B02251}" destId="{EC2E71FF-A42F-4F40-A147-7762507BBE8D}" srcOrd="1" destOrd="0" presId="urn:microsoft.com/office/officeart/2005/8/layout/hierarchy2"/>
    <dgm:cxn modelId="{A09BF6A8-A9DB-418B-971C-3B5B96B51B1D}" type="presParOf" srcId="{B9100598-4AAF-40A1-9A93-4351A98E4F65}" destId="{CEDDF07B-A3ED-4BD0-9395-12B3025F3A67}" srcOrd="4" destOrd="0" presId="urn:microsoft.com/office/officeart/2005/8/layout/hierarchy2"/>
    <dgm:cxn modelId="{EC883066-72E1-4E26-A185-038E1D500FE2}" type="presParOf" srcId="{CEDDF07B-A3ED-4BD0-9395-12B3025F3A67}" destId="{6D1F267A-9F19-46A4-8947-F8322DE91733}" srcOrd="0" destOrd="0" presId="urn:microsoft.com/office/officeart/2005/8/layout/hierarchy2"/>
    <dgm:cxn modelId="{C62A8443-1607-4C26-A8E3-B05E2B2E2D6A}" type="presParOf" srcId="{B9100598-4AAF-40A1-9A93-4351A98E4F65}" destId="{9327B80A-FF28-45E7-AB40-5DF3FF56809D}" srcOrd="5" destOrd="0" presId="urn:microsoft.com/office/officeart/2005/8/layout/hierarchy2"/>
    <dgm:cxn modelId="{34C28408-D124-4E6A-BE71-03142F7F2928}" type="presParOf" srcId="{9327B80A-FF28-45E7-AB40-5DF3FF56809D}" destId="{24D27B14-8DF2-44BE-B056-304A847A8C45}" srcOrd="0" destOrd="0" presId="urn:microsoft.com/office/officeart/2005/8/layout/hierarchy2"/>
    <dgm:cxn modelId="{69DDBB88-6454-4FCC-92F8-75C62737537A}" type="presParOf" srcId="{9327B80A-FF28-45E7-AB40-5DF3FF56809D}" destId="{751FB4AC-7EC1-456E-915C-E65062638C60}" srcOrd="1" destOrd="0" presId="urn:microsoft.com/office/officeart/2005/8/layout/hierarchy2"/>
    <dgm:cxn modelId="{9F5C6B9D-6E5E-440A-B6F5-78819E4839E5}" type="presParOf" srcId="{751FB4AC-7EC1-456E-915C-E65062638C60}" destId="{4101BBDB-F84E-4C8A-9056-0ED80F94E957}" srcOrd="0" destOrd="0" presId="urn:microsoft.com/office/officeart/2005/8/layout/hierarchy2"/>
    <dgm:cxn modelId="{06C1B795-BE15-4F31-9452-6C2FE1EF4D06}" type="presParOf" srcId="{4101BBDB-F84E-4C8A-9056-0ED80F94E957}" destId="{AB93E3F3-FB22-4D16-85FB-412C6ADDDAC2}" srcOrd="0" destOrd="0" presId="urn:microsoft.com/office/officeart/2005/8/layout/hierarchy2"/>
    <dgm:cxn modelId="{2DCC01E8-F8D8-4E8C-B7F1-3EEF8B9275F4}" type="presParOf" srcId="{751FB4AC-7EC1-456E-915C-E65062638C60}" destId="{63F62B05-1866-4FD5-98E3-C16A3E42EB7E}" srcOrd="1" destOrd="0" presId="urn:microsoft.com/office/officeart/2005/8/layout/hierarchy2"/>
    <dgm:cxn modelId="{B3E76FC9-89C2-42C1-834F-8C46BBD0BEED}" type="presParOf" srcId="{63F62B05-1866-4FD5-98E3-C16A3E42EB7E}" destId="{41EA80E8-44BE-42FA-82CE-4E2B2EC9AD85}" srcOrd="0" destOrd="0" presId="urn:microsoft.com/office/officeart/2005/8/layout/hierarchy2"/>
    <dgm:cxn modelId="{A7DB0EA9-3CBD-4003-B9CB-61BC0BFD2645}" type="presParOf" srcId="{63F62B05-1866-4FD5-98E3-C16A3E42EB7E}" destId="{82B1E7ED-D5C5-4175-8134-4D80E76E3A87}" srcOrd="1" destOrd="0" presId="urn:microsoft.com/office/officeart/2005/8/layout/hierarchy2"/>
    <dgm:cxn modelId="{670D4B10-4C32-4CAC-A8AF-A595D4D6879A}" type="presParOf" srcId="{751FB4AC-7EC1-456E-915C-E65062638C60}" destId="{FED05521-4EBE-482E-A795-246487C05100}" srcOrd="2" destOrd="0" presId="urn:microsoft.com/office/officeart/2005/8/layout/hierarchy2"/>
    <dgm:cxn modelId="{EDDDB485-8903-4E51-A1BA-53A63F68D075}" type="presParOf" srcId="{FED05521-4EBE-482E-A795-246487C05100}" destId="{5F3824BE-4E76-4DA3-99D7-FA6A914FF156}" srcOrd="0" destOrd="0" presId="urn:microsoft.com/office/officeart/2005/8/layout/hierarchy2"/>
    <dgm:cxn modelId="{C2D8089A-D5BC-4DA7-9091-512AE8DE1B7E}" type="presParOf" srcId="{751FB4AC-7EC1-456E-915C-E65062638C60}" destId="{8D749E60-06C1-45AF-978C-48241BFF6A1A}" srcOrd="3" destOrd="0" presId="urn:microsoft.com/office/officeart/2005/8/layout/hierarchy2"/>
    <dgm:cxn modelId="{A77FEAA4-92EA-4B4A-9550-BA45C75E4BBC}" type="presParOf" srcId="{8D749E60-06C1-45AF-978C-48241BFF6A1A}" destId="{594EEBC7-6132-42D5-B457-0BA8776FD425}" srcOrd="0" destOrd="0" presId="urn:microsoft.com/office/officeart/2005/8/layout/hierarchy2"/>
    <dgm:cxn modelId="{D516E407-D6D8-4B1D-860A-DD68E7C0C2FA}" type="presParOf" srcId="{8D749E60-06C1-45AF-978C-48241BFF6A1A}" destId="{F30D6FD6-B5F2-4788-85EE-99686B514091}" srcOrd="1" destOrd="0" presId="urn:microsoft.com/office/officeart/2005/8/layout/hierarchy2"/>
    <dgm:cxn modelId="{E1C69781-84CC-49E6-963E-58043CF10CC6}" type="presParOf" srcId="{B9100598-4AAF-40A1-9A93-4351A98E4F65}" destId="{4491E9E8-C486-47A4-946E-80755A8DEFB8}" srcOrd="6" destOrd="0" presId="urn:microsoft.com/office/officeart/2005/8/layout/hierarchy2"/>
    <dgm:cxn modelId="{2DFC739F-BE5A-43DA-BA65-E55C09F6B818}" type="presParOf" srcId="{4491E9E8-C486-47A4-946E-80755A8DEFB8}" destId="{C3F1C99D-CEF8-4286-95CA-749909364984}" srcOrd="0" destOrd="0" presId="urn:microsoft.com/office/officeart/2005/8/layout/hierarchy2"/>
    <dgm:cxn modelId="{B35C544E-A49E-487A-8ECE-966DDFA7FD1A}" type="presParOf" srcId="{B9100598-4AAF-40A1-9A93-4351A98E4F65}" destId="{5931AC3F-FACE-4145-8C2D-B696AF593037}" srcOrd="7" destOrd="0" presId="urn:microsoft.com/office/officeart/2005/8/layout/hierarchy2"/>
    <dgm:cxn modelId="{079D3421-9C7A-4474-95CE-B4EEB16A5DBF}" type="presParOf" srcId="{5931AC3F-FACE-4145-8C2D-B696AF593037}" destId="{8929A737-D094-4A46-B850-E66E72BD37B5}" srcOrd="0" destOrd="0" presId="urn:microsoft.com/office/officeart/2005/8/layout/hierarchy2"/>
    <dgm:cxn modelId="{5B816FD0-D4B7-4F3F-A9E7-DB294FF84A9F}" type="presParOf" srcId="{5931AC3F-FACE-4145-8C2D-B696AF593037}" destId="{91AD964A-041B-4A8C-A058-1726E6FD2369}" srcOrd="1" destOrd="0" presId="urn:microsoft.com/office/officeart/2005/8/layout/hierarchy2"/>
    <dgm:cxn modelId="{54D7F89F-6623-4D6A-B674-2FC9AB8F496C}" type="presParOf" srcId="{91AD964A-041B-4A8C-A058-1726E6FD2369}" destId="{5546E7B8-6C7B-40B3-9899-BED96039D8E4}" srcOrd="0" destOrd="0" presId="urn:microsoft.com/office/officeart/2005/8/layout/hierarchy2"/>
    <dgm:cxn modelId="{BD198663-8240-47BF-B0D9-BB0594670ADE}" type="presParOf" srcId="{5546E7B8-6C7B-40B3-9899-BED96039D8E4}" destId="{7543EF2A-16EF-4495-AB3D-BF1DB8E86D32}" srcOrd="0" destOrd="0" presId="urn:microsoft.com/office/officeart/2005/8/layout/hierarchy2"/>
    <dgm:cxn modelId="{13633881-B400-427B-A91C-AF99BA939BA3}" type="presParOf" srcId="{91AD964A-041B-4A8C-A058-1726E6FD2369}" destId="{25AC7F61-4F7E-44A8-B91D-1A8341E98E1F}" srcOrd="1" destOrd="0" presId="urn:microsoft.com/office/officeart/2005/8/layout/hierarchy2"/>
    <dgm:cxn modelId="{430F7543-D764-4FCB-B3D6-7555690A295F}" type="presParOf" srcId="{25AC7F61-4F7E-44A8-B91D-1A8341E98E1F}" destId="{E8D62290-5FDC-404A-A74B-9ACEB7828BF2}" srcOrd="0" destOrd="0" presId="urn:microsoft.com/office/officeart/2005/8/layout/hierarchy2"/>
    <dgm:cxn modelId="{8C1B3989-347D-4469-8D14-AB872EA84588}" type="presParOf" srcId="{25AC7F61-4F7E-44A8-B91D-1A8341E98E1F}" destId="{ACEE7FE2-7D88-49DE-A866-491A6439CBDF}" srcOrd="1" destOrd="0" presId="urn:microsoft.com/office/officeart/2005/8/layout/hierarchy2"/>
    <dgm:cxn modelId="{A28A87FA-BDC3-4DF7-BAE6-6091CC65C118}" type="presParOf" srcId="{B9100598-4AAF-40A1-9A93-4351A98E4F65}" destId="{E9E6556D-4A0A-4EC2-A03C-FC2FDB556198}" srcOrd="8" destOrd="0" presId="urn:microsoft.com/office/officeart/2005/8/layout/hierarchy2"/>
    <dgm:cxn modelId="{97D5D5E6-FCE9-4CD7-BAEA-40C450E59237}" type="presParOf" srcId="{E9E6556D-4A0A-4EC2-A03C-FC2FDB556198}" destId="{ED0C18E7-0D7C-4055-B73C-0A5EFCE8511A}" srcOrd="0" destOrd="0" presId="urn:microsoft.com/office/officeart/2005/8/layout/hierarchy2"/>
    <dgm:cxn modelId="{F8017F75-7748-47F1-BAE5-C883FFB6A752}" type="presParOf" srcId="{B9100598-4AAF-40A1-9A93-4351A98E4F65}" destId="{02EE2170-9B7F-4C9E-AF02-363980D12FFE}" srcOrd="9" destOrd="0" presId="urn:microsoft.com/office/officeart/2005/8/layout/hierarchy2"/>
    <dgm:cxn modelId="{BBE3C666-E5EC-43B5-9C13-9E3784C7C347}" type="presParOf" srcId="{02EE2170-9B7F-4C9E-AF02-363980D12FFE}" destId="{4E989E01-4F57-4D4E-802D-499F53184FDC}" srcOrd="0" destOrd="0" presId="urn:microsoft.com/office/officeart/2005/8/layout/hierarchy2"/>
    <dgm:cxn modelId="{DB826980-01AB-41FA-B8D1-272A568D70B9}" type="presParOf" srcId="{02EE2170-9B7F-4C9E-AF02-363980D12FFE}" destId="{D8648939-BC54-4929-8BDE-E9FB448587D5}" srcOrd="1" destOrd="0" presId="urn:microsoft.com/office/officeart/2005/8/layout/hierarchy2"/>
    <dgm:cxn modelId="{7619CCFD-1004-4EA2-820D-112ACC68E954}" type="presParOf" srcId="{B9100598-4AAF-40A1-9A93-4351A98E4F65}" destId="{3D313F15-B037-4298-AE82-DF6F367BA592}" srcOrd="10" destOrd="0" presId="urn:microsoft.com/office/officeart/2005/8/layout/hierarchy2"/>
    <dgm:cxn modelId="{7501DB44-FB92-4BA6-B741-9BDF4E655EC6}" type="presParOf" srcId="{3D313F15-B037-4298-AE82-DF6F367BA592}" destId="{2211EBA0-B853-45C0-A8F5-514AB02F6E97}" srcOrd="0" destOrd="0" presId="urn:microsoft.com/office/officeart/2005/8/layout/hierarchy2"/>
    <dgm:cxn modelId="{5C1419F7-92D9-45BC-972C-1B6B797320AB}" type="presParOf" srcId="{B9100598-4AAF-40A1-9A93-4351A98E4F65}" destId="{0C3FFB6C-075B-4DB1-BAD2-68E8384187EF}" srcOrd="11" destOrd="0" presId="urn:microsoft.com/office/officeart/2005/8/layout/hierarchy2"/>
    <dgm:cxn modelId="{3892B999-B299-4691-BDAC-93A4247A5DEB}" type="presParOf" srcId="{0C3FFB6C-075B-4DB1-BAD2-68E8384187EF}" destId="{0A68B7B4-670C-468E-BD7C-7C3029288F4A}" srcOrd="0" destOrd="0" presId="urn:microsoft.com/office/officeart/2005/8/layout/hierarchy2"/>
    <dgm:cxn modelId="{63CB59D3-EDB5-4308-A14D-77096AE72A97}" type="presParOf" srcId="{0C3FFB6C-075B-4DB1-BAD2-68E8384187EF}" destId="{3FFBC290-48D2-45C2-B5F1-5629240B7B3F}" srcOrd="1" destOrd="0" presId="urn:microsoft.com/office/officeart/2005/8/layout/hierarchy2"/>
    <dgm:cxn modelId="{811C7AF0-09F9-40C0-8D28-420B431EA545}" type="presParOf" srcId="{3FFBC290-48D2-45C2-B5F1-5629240B7B3F}" destId="{4E39583B-7611-4510-876B-56AB33A59896}" srcOrd="0" destOrd="0" presId="urn:microsoft.com/office/officeart/2005/8/layout/hierarchy2"/>
    <dgm:cxn modelId="{D26B2755-CA22-4558-933B-B6868F3FDB5E}" type="presParOf" srcId="{4E39583B-7611-4510-876B-56AB33A59896}" destId="{488376D0-064A-401A-96C1-810B3236D084}" srcOrd="0" destOrd="0" presId="urn:microsoft.com/office/officeart/2005/8/layout/hierarchy2"/>
    <dgm:cxn modelId="{E2A02822-8F2F-4E68-87B8-4E13E2B86A16}" type="presParOf" srcId="{3FFBC290-48D2-45C2-B5F1-5629240B7B3F}" destId="{6580453C-2E09-4CC2-885C-B742B29FE795}" srcOrd="1" destOrd="0" presId="urn:microsoft.com/office/officeart/2005/8/layout/hierarchy2"/>
    <dgm:cxn modelId="{7FCC0A64-612F-4E8A-9733-BB30C6E4CFE5}" type="presParOf" srcId="{6580453C-2E09-4CC2-885C-B742B29FE795}" destId="{9A0D5DCE-381D-457D-BA9A-8E57F13CE0AD}" srcOrd="0" destOrd="0" presId="urn:microsoft.com/office/officeart/2005/8/layout/hierarchy2"/>
    <dgm:cxn modelId="{9D57C607-767D-4F13-B3B0-3B1B26322920}" type="presParOf" srcId="{6580453C-2E09-4CC2-885C-B742B29FE795}" destId="{0FE1BCBB-1D01-4338-AF04-6362D25576C5}" srcOrd="1" destOrd="0" presId="urn:microsoft.com/office/officeart/2005/8/layout/hierarchy2"/>
    <dgm:cxn modelId="{E71793F4-AF9B-49A9-BC14-8183E7002CA5}" type="presParOf" srcId="{B9100598-4AAF-40A1-9A93-4351A98E4F65}" destId="{53294F44-58C8-4235-8B23-EE126760224C}" srcOrd="12" destOrd="0" presId="urn:microsoft.com/office/officeart/2005/8/layout/hierarchy2"/>
    <dgm:cxn modelId="{67872128-D26D-4DA3-B383-EC7D274F7ECA}" type="presParOf" srcId="{53294F44-58C8-4235-8B23-EE126760224C}" destId="{528D3C7B-486C-463D-9DC9-461DBF687802}" srcOrd="0" destOrd="0" presId="urn:microsoft.com/office/officeart/2005/8/layout/hierarchy2"/>
    <dgm:cxn modelId="{415539DA-1841-413D-AE02-BD352F2CE612}" type="presParOf" srcId="{B9100598-4AAF-40A1-9A93-4351A98E4F65}" destId="{C009330D-289E-4866-8AB0-6CCEDA020620}" srcOrd="13" destOrd="0" presId="urn:microsoft.com/office/officeart/2005/8/layout/hierarchy2"/>
    <dgm:cxn modelId="{DDDAA2A4-CB3F-4D82-A28D-C69012B3813B}" type="presParOf" srcId="{C009330D-289E-4866-8AB0-6CCEDA020620}" destId="{32493B52-DA3C-4DCB-86CA-56588F9E88AA}" srcOrd="0" destOrd="0" presId="urn:microsoft.com/office/officeart/2005/8/layout/hierarchy2"/>
    <dgm:cxn modelId="{335445AC-F9C1-45D7-A0C1-48F6D6B3369D}" type="presParOf" srcId="{C009330D-289E-4866-8AB0-6CCEDA020620}" destId="{4303C886-3D9B-4D5F-933C-B08075B82D5C}" srcOrd="1" destOrd="0" presId="urn:microsoft.com/office/officeart/2005/8/layout/hierarchy2"/>
    <dgm:cxn modelId="{F7BA4450-5D4A-4519-9380-91E74D0479BF}" type="presParOf" srcId="{4303C886-3D9B-4D5F-933C-B08075B82D5C}" destId="{C4B843B4-483A-42EF-9F13-BC1328608E31}" srcOrd="0" destOrd="0" presId="urn:microsoft.com/office/officeart/2005/8/layout/hierarchy2"/>
    <dgm:cxn modelId="{B6470A5F-BD48-40EC-B7A0-2BE06D9F017B}" type="presParOf" srcId="{C4B843B4-483A-42EF-9F13-BC1328608E31}" destId="{3590AFAD-13FD-4304-BCE7-3D0FE373FF1D}" srcOrd="0" destOrd="0" presId="urn:microsoft.com/office/officeart/2005/8/layout/hierarchy2"/>
    <dgm:cxn modelId="{B0EC7846-EC8A-465D-9538-37B46507875D}" type="presParOf" srcId="{4303C886-3D9B-4D5F-933C-B08075B82D5C}" destId="{D79A137C-87F9-4134-A604-5669B2FDBD9B}" srcOrd="1" destOrd="0" presId="urn:microsoft.com/office/officeart/2005/8/layout/hierarchy2"/>
    <dgm:cxn modelId="{B7A64F9E-E0DC-42D9-9A5B-0C8D150FA7F9}" type="presParOf" srcId="{D79A137C-87F9-4134-A604-5669B2FDBD9B}" destId="{748827F4-7775-4D73-A7CA-D1DBD48712D3}" srcOrd="0" destOrd="0" presId="urn:microsoft.com/office/officeart/2005/8/layout/hierarchy2"/>
    <dgm:cxn modelId="{43ED2B72-AFFA-4F1F-BDB5-777606C4AB1C}" type="presParOf" srcId="{D79A137C-87F9-4134-A604-5669B2FDBD9B}" destId="{E293F68D-EF46-4A33-AF19-E8770391C6A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7C026-02C5-4879-A811-81F76CD6E2FA}">
      <dsp:nvSpPr>
        <dsp:cNvPr id="0" name=""/>
        <dsp:cNvSpPr/>
      </dsp:nvSpPr>
      <dsp:spPr>
        <a:xfrm>
          <a:off x="4958" y="2305057"/>
          <a:ext cx="2167469" cy="12192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Organismes</a:t>
          </a:r>
        </a:p>
      </dsp:txBody>
      <dsp:txXfrm>
        <a:off x="40668" y="2340767"/>
        <a:ext cx="2096049" cy="1147793"/>
      </dsp:txXfrm>
    </dsp:sp>
    <dsp:sp modelId="{ECD021DC-A0BC-49B8-8594-46F9E7C7B980}">
      <dsp:nvSpPr>
        <dsp:cNvPr id="0" name=""/>
        <dsp:cNvSpPr/>
      </dsp:nvSpPr>
      <dsp:spPr>
        <a:xfrm rot="17550709">
          <a:off x="1386363" y="1718373"/>
          <a:ext cx="2547499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2547499" y="195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96425" y="1674285"/>
        <a:ext cx="127374" cy="127374"/>
      </dsp:txXfrm>
    </dsp:sp>
    <dsp:sp modelId="{3EBD16A4-1403-4B3D-ABAC-8DD76756FEDC}">
      <dsp:nvSpPr>
        <dsp:cNvPr id="0" name=""/>
        <dsp:cNvSpPr/>
      </dsp:nvSpPr>
      <dsp:spPr>
        <a:xfrm>
          <a:off x="3147799" y="331911"/>
          <a:ext cx="3569151" cy="4587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Sécurité sociale</a:t>
          </a:r>
        </a:p>
      </dsp:txBody>
      <dsp:txXfrm>
        <a:off x="3161235" y="345347"/>
        <a:ext cx="3542279" cy="431869"/>
      </dsp:txXfrm>
    </dsp:sp>
    <dsp:sp modelId="{ED5F96E4-191D-4063-AC7B-943F423381A5}">
      <dsp:nvSpPr>
        <dsp:cNvPr id="0" name=""/>
        <dsp:cNvSpPr/>
      </dsp:nvSpPr>
      <dsp:spPr>
        <a:xfrm rot="20603784">
          <a:off x="6695731" y="396264"/>
          <a:ext cx="1017809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017809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9190" y="390418"/>
        <a:ext cx="50890" cy="50890"/>
      </dsp:txXfrm>
    </dsp:sp>
    <dsp:sp modelId="{F5419F4C-BFB2-4569-B42F-E105C5116EAC}">
      <dsp:nvSpPr>
        <dsp:cNvPr id="0" name=""/>
        <dsp:cNvSpPr/>
      </dsp:nvSpPr>
      <dsp:spPr>
        <a:xfrm>
          <a:off x="7692321" y="71048"/>
          <a:ext cx="3253594" cy="3987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Urssaf Maladie</a:t>
          </a:r>
        </a:p>
      </dsp:txBody>
      <dsp:txXfrm>
        <a:off x="7704001" y="82728"/>
        <a:ext cx="3230234" cy="375432"/>
      </dsp:txXfrm>
    </dsp:sp>
    <dsp:sp modelId="{83A131A6-C28F-41C2-8003-ECC497C8C9C6}">
      <dsp:nvSpPr>
        <dsp:cNvPr id="0" name=""/>
        <dsp:cNvSpPr/>
      </dsp:nvSpPr>
      <dsp:spPr>
        <a:xfrm rot="996216">
          <a:off x="6695731" y="687101"/>
          <a:ext cx="1017809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017809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9190" y="681255"/>
        <a:ext cx="50890" cy="50890"/>
      </dsp:txXfrm>
    </dsp:sp>
    <dsp:sp modelId="{681C6C01-AA42-456C-9F2D-376BF82245F4}">
      <dsp:nvSpPr>
        <dsp:cNvPr id="0" name=""/>
        <dsp:cNvSpPr/>
      </dsp:nvSpPr>
      <dsp:spPr>
        <a:xfrm>
          <a:off x="7692321" y="652723"/>
          <a:ext cx="3253594" cy="3987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Urssaf Retraite</a:t>
          </a:r>
        </a:p>
      </dsp:txBody>
      <dsp:txXfrm>
        <a:off x="7704001" y="664403"/>
        <a:ext cx="3230234" cy="375432"/>
      </dsp:txXfrm>
    </dsp:sp>
    <dsp:sp modelId="{1E62E652-D110-4611-9A4D-9AEF7E6D76CA}">
      <dsp:nvSpPr>
        <dsp:cNvPr id="0" name=""/>
        <dsp:cNvSpPr/>
      </dsp:nvSpPr>
      <dsp:spPr>
        <a:xfrm rot="18202248">
          <a:off x="1773501" y="2154629"/>
          <a:ext cx="1773223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773223" y="195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15782" y="2129898"/>
        <a:ext cx="88661" cy="88661"/>
      </dsp:txXfrm>
    </dsp:sp>
    <dsp:sp modelId="{0930EE4A-6024-41FA-8F5B-8B4BF42A096A}">
      <dsp:nvSpPr>
        <dsp:cNvPr id="0" name=""/>
        <dsp:cNvSpPr/>
      </dsp:nvSpPr>
      <dsp:spPr>
        <a:xfrm>
          <a:off x="3147799" y="1204423"/>
          <a:ext cx="3569151" cy="4587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Complémentaire maladie</a:t>
          </a:r>
        </a:p>
      </dsp:txBody>
      <dsp:txXfrm>
        <a:off x="3161235" y="1217859"/>
        <a:ext cx="3542279" cy="431869"/>
      </dsp:txXfrm>
    </dsp:sp>
    <dsp:sp modelId="{305218B3-8494-4812-BF0D-2AD8B1BD545F}">
      <dsp:nvSpPr>
        <dsp:cNvPr id="0" name=""/>
        <dsp:cNvSpPr/>
      </dsp:nvSpPr>
      <dsp:spPr>
        <a:xfrm>
          <a:off x="6716950" y="1414194"/>
          <a:ext cx="975371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975371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80251" y="1409410"/>
        <a:ext cx="48768" cy="48768"/>
      </dsp:txXfrm>
    </dsp:sp>
    <dsp:sp modelId="{3393940E-8586-4852-91CA-31377B4AADA1}">
      <dsp:nvSpPr>
        <dsp:cNvPr id="0" name=""/>
        <dsp:cNvSpPr/>
      </dsp:nvSpPr>
      <dsp:spPr>
        <a:xfrm>
          <a:off x="7692321" y="1234398"/>
          <a:ext cx="3253594" cy="3987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Maladie</a:t>
          </a:r>
        </a:p>
      </dsp:txBody>
      <dsp:txXfrm>
        <a:off x="7704001" y="1246078"/>
        <a:ext cx="3230234" cy="375432"/>
      </dsp:txXfrm>
    </dsp:sp>
    <dsp:sp modelId="{CEDDF07B-A3ED-4BD0-9395-12B3025F3A67}">
      <dsp:nvSpPr>
        <dsp:cNvPr id="0" name=""/>
        <dsp:cNvSpPr/>
      </dsp:nvSpPr>
      <dsp:spPr>
        <a:xfrm rot="19682846">
          <a:off x="2085342" y="2590885"/>
          <a:ext cx="1149542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149542" y="195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31374" y="2581746"/>
        <a:ext cx="57477" cy="57477"/>
      </dsp:txXfrm>
    </dsp:sp>
    <dsp:sp modelId="{24D27B14-8DF2-44BE-B056-304A847A8C45}">
      <dsp:nvSpPr>
        <dsp:cNvPr id="0" name=""/>
        <dsp:cNvSpPr/>
      </dsp:nvSpPr>
      <dsp:spPr>
        <a:xfrm>
          <a:off x="3147799" y="2076936"/>
          <a:ext cx="3569151" cy="4587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Complémentaire retraite</a:t>
          </a:r>
        </a:p>
      </dsp:txBody>
      <dsp:txXfrm>
        <a:off x="3161235" y="2090372"/>
        <a:ext cx="3542279" cy="431869"/>
      </dsp:txXfrm>
    </dsp:sp>
    <dsp:sp modelId="{4101BBDB-F84E-4C8A-9056-0ED80F94E957}">
      <dsp:nvSpPr>
        <dsp:cNvPr id="0" name=""/>
        <dsp:cNvSpPr/>
      </dsp:nvSpPr>
      <dsp:spPr>
        <a:xfrm rot="20603784">
          <a:off x="6695731" y="2141288"/>
          <a:ext cx="1017809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017809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9190" y="2135442"/>
        <a:ext cx="50890" cy="50890"/>
      </dsp:txXfrm>
    </dsp:sp>
    <dsp:sp modelId="{41EA80E8-44BE-42FA-82CE-4E2B2EC9AD85}">
      <dsp:nvSpPr>
        <dsp:cNvPr id="0" name=""/>
        <dsp:cNvSpPr/>
      </dsp:nvSpPr>
      <dsp:spPr>
        <a:xfrm>
          <a:off x="7692321" y="1816072"/>
          <a:ext cx="3253594" cy="3987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ARRCO (non cadre)</a:t>
          </a:r>
        </a:p>
      </dsp:txBody>
      <dsp:txXfrm>
        <a:off x="7704001" y="1827752"/>
        <a:ext cx="3230234" cy="375432"/>
      </dsp:txXfrm>
    </dsp:sp>
    <dsp:sp modelId="{FED05521-4EBE-482E-A795-246487C05100}">
      <dsp:nvSpPr>
        <dsp:cNvPr id="0" name=""/>
        <dsp:cNvSpPr/>
      </dsp:nvSpPr>
      <dsp:spPr>
        <a:xfrm rot="996216">
          <a:off x="6695731" y="2432125"/>
          <a:ext cx="1017809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017809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9190" y="2426280"/>
        <a:ext cx="50890" cy="50890"/>
      </dsp:txXfrm>
    </dsp:sp>
    <dsp:sp modelId="{594EEBC7-6132-42D5-B457-0BA8776FD425}">
      <dsp:nvSpPr>
        <dsp:cNvPr id="0" name=""/>
        <dsp:cNvSpPr/>
      </dsp:nvSpPr>
      <dsp:spPr>
        <a:xfrm>
          <a:off x="7692321" y="2397747"/>
          <a:ext cx="3253594" cy="3987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AGIRC (Cadre)</a:t>
          </a:r>
        </a:p>
      </dsp:txBody>
      <dsp:txXfrm>
        <a:off x="7704001" y="2409427"/>
        <a:ext cx="3230234" cy="375432"/>
      </dsp:txXfrm>
    </dsp:sp>
    <dsp:sp modelId="{4491E9E8-C486-47A4-946E-80755A8DEFB8}">
      <dsp:nvSpPr>
        <dsp:cNvPr id="0" name=""/>
        <dsp:cNvSpPr/>
      </dsp:nvSpPr>
      <dsp:spPr>
        <a:xfrm rot="909217">
          <a:off x="2154859" y="3027141"/>
          <a:ext cx="1010508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010508" y="195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34850" y="3021478"/>
        <a:ext cx="50525" cy="50525"/>
      </dsp:txXfrm>
    </dsp:sp>
    <dsp:sp modelId="{8929A737-D094-4A46-B850-E66E72BD37B5}">
      <dsp:nvSpPr>
        <dsp:cNvPr id="0" name=""/>
        <dsp:cNvSpPr/>
      </dsp:nvSpPr>
      <dsp:spPr>
        <a:xfrm>
          <a:off x="3147799" y="2949448"/>
          <a:ext cx="3569151" cy="4587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Chômage</a:t>
          </a:r>
        </a:p>
      </dsp:txBody>
      <dsp:txXfrm>
        <a:off x="3161235" y="2962884"/>
        <a:ext cx="3542279" cy="431869"/>
      </dsp:txXfrm>
    </dsp:sp>
    <dsp:sp modelId="{5546E7B8-6C7B-40B3-9899-BED96039D8E4}">
      <dsp:nvSpPr>
        <dsp:cNvPr id="0" name=""/>
        <dsp:cNvSpPr/>
      </dsp:nvSpPr>
      <dsp:spPr>
        <a:xfrm>
          <a:off x="6716950" y="3159219"/>
          <a:ext cx="975371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975371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80251" y="3154434"/>
        <a:ext cx="48768" cy="48768"/>
      </dsp:txXfrm>
    </dsp:sp>
    <dsp:sp modelId="{E8D62290-5FDC-404A-A74B-9ACEB7828BF2}">
      <dsp:nvSpPr>
        <dsp:cNvPr id="0" name=""/>
        <dsp:cNvSpPr/>
      </dsp:nvSpPr>
      <dsp:spPr>
        <a:xfrm>
          <a:off x="7692321" y="2979422"/>
          <a:ext cx="3253594" cy="3987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France Travail </a:t>
          </a:r>
          <a:r>
            <a:rPr lang="fr-FR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(Pôle emploi)</a:t>
          </a:r>
          <a:endParaRPr lang="fr-FR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04001" y="2991102"/>
        <a:ext cx="3230234" cy="375432"/>
      </dsp:txXfrm>
    </dsp:sp>
    <dsp:sp modelId="{E9E6556D-4A0A-4EC2-A03C-FC2FDB556198}">
      <dsp:nvSpPr>
        <dsp:cNvPr id="0" name=""/>
        <dsp:cNvSpPr/>
      </dsp:nvSpPr>
      <dsp:spPr>
        <a:xfrm rot="2572879">
          <a:off x="1994571" y="3347953"/>
          <a:ext cx="1331083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331083" y="195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6836" y="3334276"/>
        <a:ext cx="66554" cy="66554"/>
      </dsp:txXfrm>
    </dsp:sp>
    <dsp:sp modelId="{4E989E01-4F57-4D4E-802D-499F53184FDC}">
      <dsp:nvSpPr>
        <dsp:cNvPr id="0" name=""/>
        <dsp:cNvSpPr/>
      </dsp:nvSpPr>
      <dsp:spPr>
        <a:xfrm>
          <a:off x="3147799" y="3591071"/>
          <a:ext cx="3569151" cy="4587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Médecine du travail</a:t>
          </a:r>
        </a:p>
      </dsp:txBody>
      <dsp:txXfrm>
        <a:off x="3161235" y="3604507"/>
        <a:ext cx="3542279" cy="431869"/>
      </dsp:txXfrm>
    </dsp:sp>
    <dsp:sp modelId="{3D313F15-B037-4298-AE82-DF6F367BA592}">
      <dsp:nvSpPr>
        <dsp:cNvPr id="0" name=""/>
        <dsp:cNvSpPr/>
      </dsp:nvSpPr>
      <dsp:spPr>
        <a:xfrm rot="3466537">
          <a:off x="1745536" y="3668765"/>
          <a:ext cx="1829153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829153" y="195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14384" y="3642636"/>
        <a:ext cx="91457" cy="91457"/>
      </dsp:txXfrm>
    </dsp:sp>
    <dsp:sp modelId="{0A68B7B4-670C-468E-BD7C-7C3029288F4A}">
      <dsp:nvSpPr>
        <dsp:cNvPr id="0" name=""/>
        <dsp:cNvSpPr/>
      </dsp:nvSpPr>
      <dsp:spPr>
        <a:xfrm>
          <a:off x="3147799" y="4232695"/>
          <a:ext cx="3569151" cy="4587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Association des cadres</a:t>
          </a:r>
        </a:p>
      </dsp:txBody>
      <dsp:txXfrm>
        <a:off x="3161235" y="4246131"/>
        <a:ext cx="3542279" cy="431869"/>
      </dsp:txXfrm>
    </dsp:sp>
    <dsp:sp modelId="{4E39583B-7611-4510-876B-56AB33A59896}">
      <dsp:nvSpPr>
        <dsp:cNvPr id="0" name=""/>
        <dsp:cNvSpPr/>
      </dsp:nvSpPr>
      <dsp:spPr>
        <a:xfrm>
          <a:off x="6716950" y="4442466"/>
          <a:ext cx="975371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975371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80251" y="4437681"/>
        <a:ext cx="48768" cy="48768"/>
      </dsp:txXfrm>
    </dsp:sp>
    <dsp:sp modelId="{9A0D5DCE-381D-457D-BA9A-8E57F13CE0AD}">
      <dsp:nvSpPr>
        <dsp:cNvPr id="0" name=""/>
        <dsp:cNvSpPr/>
      </dsp:nvSpPr>
      <dsp:spPr>
        <a:xfrm>
          <a:off x="7692321" y="4262669"/>
          <a:ext cx="3253594" cy="3987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APEC</a:t>
          </a:r>
        </a:p>
      </dsp:txBody>
      <dsp:txXfrm>
        <a:off x="7704001" y="4274349"/>
        <a:ext cx="3230234" cy="375432"/>
      </dsp:txXfrm>
    </dsp:sp>
    <dsp:sp modelId="{53294F44-58C8-4235-8B23-EE126760224C}">
      <dsp:nvSpPr>
        <dsp:cNvPr id="0" name=""/>
        <dsp:cNvSpPr/>
      </dsp:nvSpPr>
      <dsp:spPr>
        <a:xfrm rot="4005559">
          <a:off x="1424197" y="4030692"/>
          <a:ext cx="2471831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2471831" y="195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98317" y="3988495"/>
        <a:ext cx="123591" cy="123591"/>
      </dsp:txXfrm>
    </dsp:sp>
    <dsp:sp modelId="{32493B52-DA3C-4DCB-86CA-56588F9E88AA}">
      <dsp:nvSpPr>
        <dsp:cNvPr id="0" name=""/>
        <dsp:cNvSpPr/>
      </dsp:nvSpPr>
      <dsp:spPr>
        <a:xfrm>
          <a:off x="3147799" y="4874422"/>
          <a:ext cx="3569151" cy="62299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Prévoyance, assurance, etc.</a:t>
          </a:r>
        </a:p>
      </dsp:txBody>
      <dsp:txXfrm>
        <a:off x="3166046" y="4892669"/>
        <a:ext cx="3532657" cy="586499"/>
      </dsp:txXfrm>
    </dsp:sp>
    <dsp:sp modelId="{C4B843B4-483A-42EF-9F13-BC1328608E31}">
      <dsp:nvSpPr>
        <dsp:cNvPr id="0" name=""/>
        <dsp:cNvSpPr/>
      </dsp:nvSpPr>
      <dsp:spPr>
        <a:xfrm>
          <a:off x="6716950" y="5166319"/>
          <a:ext cx="975371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975371" y="1959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80251" y="5161535"/>
        <a:ext cx="48768" cy="48768"/>
      </dsp:txXfrm>
    </dsp:sp>
    <dsp:sp modelId="{748827F4-7775-4D73-A7CA-D1DBD48712D3}">
      <dsp:nvSpPr>
        <dsp:cNvPr id="0" name=""/>
        <dsp:cNvSpPr/>
      </dsp:nvSpPr>
      <dsp:spPr>
        <a:xfrm>
          <a:off x="7692321" y="4844344"/>
          <a:ext cx="3253594" cy="6831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Assurance incapacité, décès</a:t>
          </a:r>
        </a:p>
      </dsp:txBody>
      <dsp:txXfrm>
        <a:off x="7712330" y="4864353"/>
        <a:ext cx="3213576" cy="64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  <a:t>Chap. 2 - Organiser et suivre les dossiers du personnel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11" y="811215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Pourquoi créer un dossier du personnel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7025" y="1946974"/>
            <a:ext cx="1071522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dossier du salarié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contient de nombreuses informations qui ont trait notamment à ses affiliations auprès des différents organismes sociaux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chargés de gérer :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protection maladie et la retraite du régime général 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complémentaires santé ou retraite 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prévoyance 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chômage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décès… 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749441263"/>
              </p:ext>
            </p:extLst>
          </p:nvPr>
        </p:nvGraphicFramePr>
        <p:xfrm>
          <a:off x="364089" y="1083937"/>
          <a:ext cx="10950874" cy="559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A2104DD8-4CDE-4BE5-A784-7BE6D827731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1691259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000" b="1">
                <a:latin typeface="Arial" panose="020B0604020202020204" pitchFamily="34" charset="0"/>
                <a:cs typeface="Arial" panose="020B0604020202020204" pitchFamily="34" charset="0"/>
              </a:rPr>
              <a:t>Chap. 2 - Organiser et suivre les dossiers du personnel</a:t>
            </a:r>
            <a:endParaRPr lang="fr-F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804F86-4BB7-4696-BC28-4EA8D5EDD5CE}"/>
              </a:ext>
            </a:extLst>
          </p:cNvPr>
          <p:cNvSpPr/>
          <p:nvPr/>
        </p:nvSpPr>
        <p:spPr>
          <a:xfrm>
            <a:off x="66409" y="651932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Pourquoi créer un dossier du personnel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3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7931" y="1417211"/>
            <a:ext cx="11487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déclaration et le suivi du salarié auprès des organismes génèrent de nombreux documents qui doivent être classés, archivés et protégés 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dossier du salarié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18773"/>
              </p:ext>
            </p:extLst>
          </p:nvPr>
        </p:nvGraphicFramePr>
        <p:xfrm>
          <a:off x="578738" y="2833920"/>
          <a:ext cx="11025894" cy="3401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0286">
                  <a:extLst>
                    <a:ext uri="{9D8B030D-6E8A-4147-A177-3AD203B41FA5}">
                      <a16:colId xmlns:a16="http://schemas.microsoft.com/office/drawing/2014/main" val="1254524003"/>
                    </a:ext>
                  </a:extLst>
                </a:gridCol>
                <a:gridCol w="5415608">
                  <a:extLst>
                    <a:ext uri="{9D8B030D-6E8A-4147-A177-3AD203B41FA5}">
                      <a16:colId xmlns:a16="http://schemas.microsoft.com/office/drawing/2014/main" val="1642753651"/>
                    </a:ext>
                  </a:extLst>
                </a:gridCol>
              </a:tblGrid>
              <a:tr h="3401643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Inscriptions et déclarations auprès de chaque organisme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mensuel des cotisations et versements auprès de chaque organisme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CV, lettre de motivation 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Titres et diplômes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Certificats de travail 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 récapitulative des informations personnelles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 de travail ou lettre d’embauche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Relevé des heures et des absences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État des congés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Fiches de travail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médecine du travail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Fiches d’évaluation 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Etc.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1245702"/>
                  </a:ext>
                </a:extLst>
              </a:tr>
            </a:tbl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ED5D9D52-339C-461E-9555-7F304C35F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  <a:t>Chap. 2 - Organiser et suivre les dossiers du personnel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B9F30A-B10D-4A39-BB4C-7BB4B20BDBBC}"/>
              </a:ext>
            </a:extLst>
          </p:cNvPr>
          <p:cNvSpPr/>
          <p:nvPr/>
        </p:nvSpPr>
        <p:spPr>
          <a:xfrm>
            <a:off x="48711" y="811215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Pourquoi créer un dossier du personnel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4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6596" y="1646915"/>
            <a:ext cx="1110466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30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documents peuvent être sous forme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papiers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(formulaire manuscrit) ou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dématérialisés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(numériques) lorsqu’ils sont conçus sur des applications bureautiques (texteur, tableur…), sur un PGI ou une autre application dédiée à la gestion des ressources humaines ou de la paie. </a:t>
            </a:r>
          </a:p>
          <a:p>
            <a:pPr algn="ctr">
              <a:spcBef>
                <a:spcPts val="600"/>
              </a:spcBef>
              <a:spcAft>
                <a:spcPts val="30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plupart de ces documents sont essentiels à la vie du salarié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certains peuvent être réclamés par les organismes de gestion ou de contrôle du travail (médecine du travail, inspection du travail, URSSAF, complémentaire, France Travail). </a:t>
            </a:r>
          </a:p>
          <a:p>
            <a:pPr algn="ctr">
              <a:spcBef>
                <a:spcPts val="600"/>
              </a:spcBef>
              <a:spcAft>
                <a:spcPts val="30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Ils doivent être archivés et classés de façon rationnelle et sécurisée. 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C5A7B51-25C9-4A4C-86CD-DA5C008FC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  <a:t>Chap. 2 - Organiser et suivre les dossiers du personnel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867EAF-055C-4AA1-A3A2-82A2B7FE5F64}"/>
              </a:ext>
            </a:extLst>
          </p:cNvPr>
          <p:cNvSpPr/>
          <p:nvPr/>
        </p:nvSpPr>
        <p:spPr>
          <a:xfrm>
            <a:off x="48711" y="811215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Pourquoi créer un dossier du personnel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7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</TotalTime>
  <Words>357</Words>
  <Application>Microsoft Office PowerPoint</Application>
  <PresentationFormat>Grand écran</PresentationFormat>
  <Paragraphs>49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Symbol</vt:lpstr>
      <vt:lpstr>Wingdings</vt:lpstr>
      <vt:lpstr>Wingdings 3</vt:lpstr>
      <vt:lpstr>Ion</vt:lpstr>
      <vt:lpstr>Chap. 2 - Organiser et suivre les dossiers du personnel</vt:lpstr>
      <vt:lpstr>Présentation PowerPoint</vt:lpstr>
      <vt:lpstr>Chap. 2 - Organiser et suivre les dossiers du personnel</vt:lpstr>
      <vt:lpstr>Chap. 2 - Organiser et suivre les dossiers du personnel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27</cp:revision>
  <dcterms:created xsi:type="dcterms:W3CDTF">2014-01-16T23:14:09Z</dcterms:created>
  <dcterms:modified xsi:type="dcterms:W3CDTF">2024-09-17T07:52:44Z</dcterms:modified>
</cp:coreProperties>
</file>