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7489D6-0B57-48E9-876E-5F6D7431240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D03F4E2-1259-409A-A237-F638DE313A78}">
      <dgm:prSet phldrT="[Texte]" custT="1"/>
      <dgm:spPr/>
      <dgm:t>
        <a:bodyPr/>
        <a:lstStyle/>
        <a:p>
          <a:r>
            <a:rPr lang="fr-FR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Dossier du personnel</a:t>
          </a:r>
        </a:p>
      </dgm:t>
    </dgm:pt>
    <dgm:pt modelId="{24BAFCA5-9668-4269-81EF-32C26E57DCED}" type="parTrans" cxnId="{E6BC80A6-617A-4DB6-B3EE-E073E1618CA3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6E35FE-69F8-4F02-9FEB-90D5440AC228}" type="sibTrans" cxnId="{E6BC80A6-617A-4DB6-B3EE-E073E1618CA3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CDDBCA-A4D4-4DC7-889F-1DF8659153B9}">
      <dgm:prSet phldrT="[Texte]" custT="1"/>
      <dgm:spPr/>
      <dgm:t>
        <a:bodyPr/>
        <a:lstStyle/>
        <a:p>
          <a:r>
            <a:rPr lang="fr-FR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Informations sur le salarié</a:t>
          </a:r>
        </a:p>
      </dgm:t>
    </dgm:pt>
    <dgm:pt modelId="{75C7947C-B99B-43C3-935E-6D31C5C7255F}" type="parTrans" cxnId="{01224BFC-4212-48CA-A912-0C816C63AF07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38BBFF-9F55-451C-BCFE-86234E7A2B00}" type="sibTrans" cxnId="{01224BFC-4212-48CA-A912-0C816C63AF07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4F63EA-9C59-436B-9CC6-B163D625B6EE}">
      <dgm:prSet phldrT="[Texte]" custT="1"/>
      <dgm:spPr/>
      <dgm:t>
        <a:bodyPr/>
        <a:lstStyle/>
        <a:p>
          <a:r>
            <a:rPr lang="fr-FR" sz="1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Obligations légales</a:t>
          </a:r>
        </a:p>
      </dgm:t>
    </dgm:pt>
    <dgm:pt modelId="{F56D1AEF-AA97-421B-89EB-2FC121082493}" type="parTrans" cxnId="{6AA8EBE7-A515-4022-A144-41906BA56FDA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B21DDB-1B8D-4941-889A-ECD77B0E5DCE}" type="sibTrans" cxnId="{6AA8EBE7-A515-4022-A144-41906BA56FDA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3820D0-F635-4C7E-BCF2-EDFB3B32707B}">
      <dgm:prSet phldrT="[Texte]" custT="1"/>
      <dgm:spPr/>
      <dgm:t>
        <a:bodyPr/>
        <a:lstStyle/>
        <a:p>
          <a:r>
            <a:rPr lang="fr-FR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Respect de la confidentialité et des libertés</a:t>
          </a:r>
        </a:p>
      </dgm:t>
    </dgm:pt>
    <dgm:pt modelId="{F9F30869-C7B6-42EC-9E31-001A3E5BB78E}" type="parTrans" cxnId="{5DAB145F-0281-44CB-91E7-2379EA38C4EB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E2A21D-4B5B-42AF-9099-F4071EEC8DD1}" type="sibTrans" cxnId="{5DAB145F-0281-44CB-91E7-2379EA38C4EB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358B73-AC78-4184-9220-23A561E4BE89}" type="pres">
      <dgm:prSet presAssocID="{FF7489D6-0B57-48E9-876E-5F6D7431240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C1D03F-6E81-4213-96D3-E39BF59DE59D}" type="pres">
      <dgm:prSet presAssocID="{CD03F4E2-1259-409A-A237-F638DE313A78}" presName="centerShape" presStyleLbl="node0" presStyleIdx="0" presStyleCnt="1" custScaleX="155109"/>
      <dgm:spPr/>
    </dgm:pt>
    <dgm:pt modelId="{83A1C9E2-CE3F-476F-8E6C-26ACE8BFFABF}" type="pres">
      <dgm:prSet presAssocID="{75C7947C-B99B-43C3-935E-6D31C5C7255F}" presName="parTrans" presStyleLbl="bgSibTrans2D1" presStyleIdx="0" presStyleCnt="3"/>
      <dgm:spPr/>
    </dgm:pt>
    <dgm:pt modelId="{C53D20D1-7050-4FFB-90F3-4217DB5D943D}" type="pres">
      <dgm:prSet presAssocID="{81CDDBCA-A4D4-4DC7-889F-1DF8659153B9}" presName="node" presStyleLbl="node1" presStyleIdx="0" presStyleCnt="3" custScaleX="115437" custRadScaleRad="112108" custRadScaleInc="-2881">
        <dgm:presLayoutVars>
          <dgm:bulletEnabled val="1"/>
        </dgm:presLayoutVars>
      </dgm:prSet>
      <dgm:spPr/>
    </dgm:pt>
    <dgm:pt modelId="{F7069378-2363-4D35-B6B6-15540F4DDC04}" type="pres">
      <dgm:prSet presAssocID="{F56D1AEF-AA97-421B-89EB-2FC121082493}" presName="parTrans" presStyleLbl="bgSibTrans2D1" presStyleIdx="1" presStyleCnt="3"/>
      <dgm:spPr/>
    </dgm:pt>
    <dgm:pt modelId="{5AD9C754-AC78-41AF-AD7F-68A3BD5507BF}" type="pres">
      <dgm:prSet presAssocID="{8E4F63EA-9C59-436B-9CC6-B163D625B6EE}" presName="node" presStyleLbl="node1" presStyleIdx="1" presStyleCnt="3" custScaleX="115437">
        <dgm:presLayoutVars>
          <dgm:bulletEnabled val="1"/>
        </dgm:presLayoutVars>
      </dgm:prSet>
      <dgm:spPr/>
    </dgm:pt>
    <dgm:pt modelId="{65534EB7-86F9-4465-BCEF-C32F1F09898B}" type="pres">
      <dgm:prSet presAssocID="{F9F30869-C7B6-42EC-9E31-001A3E5BB78E}" presName="parTrans" presStyleLbl="bgSibTrans2D1" presStyleIdx="2" presStyleCnt="3"/>
      <dgm:spPr/>
    </dgm:pt>
    <dgm:pt modelId="{670CD96D-F10B-4208-9162-C57FD239D06F}" type="pres">
      <dgm:prSet presAssocID="{6B3820D0-F635-4C7E-BCF2-EDFB3B32707B}" presName="node" presStyleLbl="node1" presStyleIdx="2" presStyleCnt="3" custScaleX="115437" custRadScaleRad="114827" custRadScaleInc="5234">
        <dgm:presLayoutVars>
          <dgm:bulletEnabled val="1"/>
        </dgm:presLayoutVars>
      </dgm:prSet>
      <dgm:spPr/>
    </dgm:pt>
  </dgm:ptLst>
  <dgm:cxnLst>
    <dgm:cxn modelId="{07293E11-FC5F-4E42-AA20-E9B40164419E}" type="presOf" srcId="{81CDDBCA-A4D4-4DC7-889F-1DF8659153B9}" destId="{C53D20D1-7050-4FFB-90F3-4217DB5D943D}" srcOrd="0" destOrd="0" presId="urn:microsoft.com/office/officeart/2005/8/layout/radial4"/>
    <dgm:cxn modelId="{9C7C1C18-AC0B-4C16-AD8E-75BC2BF3949C}" type="presOf" srcId="{8E4F63EA-9C59-436B-9CC6-B163D625B6EE}" destId="{5AD9C754-AC78-41AF-AD7F-68A3BD5507BF}" srcOrd="0" destOrd="0" presId="urn:microsoft.com/office/officeart/2005/8/layout/radial4"/>
    <dgm:cxn modelId="{5DAB145F-0281-44CB-91E7-2379EA38C4EB}" srcId="{CD03F4E2-1259-409A-A237-F638DE313A78}" destId="{6B3820D0-F635-4C7E-BCF2-EDFB3B32707B}" srcOrd="2" destOrd="0" parTransId="{F9F30869-C7B6-42EC-9E31-001A3E5BB78E}" sibTransId="{BBE2A21D-4B5B-42AF-9099-F4071EEC8DD1}"/>
    <dgm:cxn modelId="{9F2E5688-DFA0-43A0-81E5-E5F7CF6DB5E0}" type="presOf" srcId="{75C7947C-B99B-43C3-935E-6D31C5C7255F}" destId="{83A1C9E2-CE3F-476F-8E6C-26ACE8BFFABF}" srcOrd="0" destOrd="0" presId="urn:microsoft.com/office/officeart/2005/8/layout/radial4"/>
    <dgm:cxn modelId="{0EE991A1-152E-45B9-B74E-0A28F14503E1}" type="presOf" srcId="{CD03F4E2-1259-409A-A237-F638DE313A78}" destId="{E2C1D03F-6E81-4213-96D3-E39BF59DE59D}" srcOrd="0" destOrd="0" presId="urn:microsoft.com/office/officeart/2005/8/layout/radial4"/>
    <dgm:cxn modelId="{E6BC80A6-617A-4DB6-B3EE-E073E1618CA3}" srcId="{FF7489D6-0B57-48E9-876E-5F6D74312404}" destId="{CD03F4E2-1259-409A-A237-F638DE313A78}" srcOrd="0" destOrd="0" parTransId="{24BAFCA5-9668-4269-81EF-32C26E57DCED}" sibTransId="{CB6E35FE-69F8-4F02-9FEB-90D5440AC228}"/>
    <dgm:cxn modelId="{CD0EB8B7-FA12-4EB0-9966-34C3A907A628}" type="presOf" srcId="{FF7489D6-0B57-48E9-876E-5F6D74312404}" destId="{E0358B73-AC78-4184-9220-23A561E4BE89}" srcOrd="0" destOrd="0" presId="urn:microsoft.com/office/officeart/2005/8/layout/radial4"/>
    <dgm:cxn modelId="{766A8EC6-F52A-40D6-8F11-C93E43C5269D}" type="presOf" srcId="{6B3820D0-F635-4C7E-BCF2-EDFB3B32707B}" destId="{670CD96D-F10B-4208-9162-C57FD239D06F}" srcOrd="0" destOrd="0" presId="urn:microsoft.com/office/officeart/2005/8/layout/radial4"/>
    <dgm:cxn modelId="{46FA0CD5-0975-43E5-A043-EBFB6DCC21A8}" type="presOf" srcId="{F56D1AEF-AA97-421B-89EB-2FC121082493}" destId="{F7069378-2363-4D35-B6B6-15540F4DDC04}" srcOrd="0" destOrd="0" presId="urn:microsoft.com/office/officeart/2005/8/layout/radial4"/>
    <dgm:cxn modelId="{6AA8EBE7-A515-4022-A144-41906BA56FDA}" srcId="{CD03F4E2-1259-409A-A237-F638DE313A78}" destId="{8E4F63EA-9C59-436B-9CC6-B163D625B6EE}" srcOrd="1" destOrd="0" parTransId="{F56D1AEF-AA97-421B-89EB-2FC121082493}" sibTransId="{E6B21DDB-1B8D-4941-889A-ECD77B0E5DCE}"/>
    <dgm:cxn modelId="{26DD9BF1-9396-4C09-BC32-51335B3B4685}" type="presOf" srcId="{F9F30869-C7B6-42EC-9E31-001A3E5BB78E}" destId="{65534EB7-86F9-4465-BCEF-C32F1F09898B}" srcOrd="0" destOrd="0" presId="urn:microsoft.com/office/officeart/2005/8/layout/radial4"/>
    <dgm:cxn modelId="{01224BFC-4212-48CA-A912-0C816C63AF07}" srcId="{CD03F4E2-1259-409A-A237-F638DE313A78}" destId="{81CDDBCA-A4D4-4DC7-889F-1DF8659153B9}" srcOrd="0" destOrd="0" parTransId="{75C7947C-B99B-43C3-935E-6D31C5C7255F}" sibTransId="{9838BBFF-9F55-451C-BCFE-86234E7A2B00}"/>
    <dgm:cxn modelId="{A35D6A17-00D9-4C30-AA75-15AA2F54D1D3}" type="presParOf" srcId="{E0358B73-AC78-4184-9220-23A561E4BE89}" destId="{E2C1D03F-6E81-4213-96D3-E39BF59DE59D}" srcOrd="0" destOrd="0" presId="urn:microsoft.com/office/officeart/2005/8/layout/radial4"/>
    <dgm:cxn modelId="{DE77BEDB-B8D6-4724-834C-7DA56D091AE4}" type="presParOf" srcId="{E0358B73-AC78-4184-9220-23A561E4BE89}" destId="{83A1C9E2-CE3F-476F-8E6C-26ACE8BFFABF}" srcOrd="1" destOrd="0" presId="urn:microsoft.com/office/officeart/2005/8/layout/radial4"/>
    <dgm:cxn modelId="{69848AD9-E778-4813-B769-BE8ABEFC07F6}" type="presParOf" srcId="{E0358B73-AC78-4184-9220-23A561E4BE89}" destId="{C53D20D1-7050-4FFB-90F3-4217DB5D943D}" srcOrd="2" destOrd="0" presId="urn:microsoft.com/office/officeart/2005/8/layout/radial4"/>
    <dgm:cxn modelId="{C203F6F9-3643-45A5-8BA9-57582A996BCF}" type="presParOf" srcId="{E0358B73-AC78-4184-9220-23A561E4BE89}" destId="{F7069378-2363-4D35-B6B6-15540F4DDC04}" srcOrd="3" destOrd="0" presId="urn:microsoft.com/office/officeart/2005/8/layout/radial4"/>
    <dgm:cxn modelId="{780966EA-2AFD-41FA-9E9C-DBF075342840}" type="presParOf" srcId="{E0358B73-AC78-4184-9220-23A561E4BE89}" destId="{5AD9C754-AC78-41AF-AD7F-68A3BD5507BF}" srcOrd="4" destOrd="0" presId="urn:microsoft.com/office/officeart/2005/8/layout/radial4"/>
    <dgm:cxn modelId="{A661DEBF-E0DB-4D73-BEE1-53CC93C2760D}" type="presParOf" srcId="{E0358B73-AC78-4184-9220-23A561E4BE89}" destId="{65534EB7-86F9-4465-BCEF-C32F1F09898B}" srcOrd="5" destOrd="0" presId="urn:microsoft.com/office/officeart/2005/8/layout/radial4"/>
    <dgm:cxn modelId="{87C755B3-9F62-471A-BFB0-E63F80406D79}" type="presParOf" srcId="{E0358B73-AC78-4184-9220-23A561E4BE89}" destId="{670CD96D-F10B-4208-9162-C57FD239D06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7489D6-0B57-48E9-876E-5F6D7431240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D03F4E2-1259-409A-A237-F638DE313A78}">
      <dgm:prSet phldrT="[Texte]" custT="1"/>
      <dgm:spPr/>
      <dgm:t>
        <a:bodyPr/>
        <a:lstStyle/>
        <a:p>
          <a:r>
            <a:rPr lang="fr-FR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Dossier du personnel</a:t>
          </a:r>
        </a:p>
      </dgm:t>
    </dgm:pt>
    <dgm:pt modelId="{24BAFCA5-9668-4269-81EF-32C26E57DCED}" type="parTrans" cxnId="{E6BC80A6-617A-4DB6-B3EE-E073E1618CA3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6E35FE-69F8-4F02-9FEB-90D5440AC228}" type="sibTrans" cxnId="{E6BC80A6-617A-4DB6-B3EE-E073E1618CA3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CDDBCA-A4D4-4DC7-889F-1DF8659153B9}">
      <dgm:prSet phldrT="[Texte]" custT="1"/>
      <dgm:spPr/>
      <dgm:t>
        <a:bodyPr/>
        <a:lstStyle/>
        <a:p>
          <a:r>
            <a:rPr lang="fr-FR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Informations sur le salarié</a:t>
          </a:r>
        </a:p>
      </dgm:t>
    </dgm:pt>
    <dgm:pt modelId="{75C7947C-B99B-43C3-935E-6D31C5C7255F}" type="parTrans" cxnId="{01224BFC-4212-48CA-A912-0C816C63AF07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38BBFF-9F55-451C-BCFE-86234E7A2B00}" type="sibTrans" cxnId="{01224BFC-4212-48CA-A912-0C816C63AF07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4F63EA-9C59-436B-9CC6-B163D625B6EE}">
      <dgm:prSet phldrT="[Texte]" custT="1"/>
      <dgm:spPr/>
      <dgm:t>
        <a:bodyPr/>
        <a:lstStyle/>
        <a:p>
          <a:r>
            <a:rPr lang="fr-FR" sz="1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Obligations légales</a:t>
          </a:r>
        </a:p>
      </dgm:t>
    </dgm:pt>
    <dgm:pt modelId="{F56D1AEF-AA97-421B-89EB-2FC121082493}" type="parTrans" cxnId="{6AA8EBE7-A515-4022-A144-41906BA56FDA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B21DDB-1B8D-4941-889A-ECD77B0E5DCE}" type="sibTrans" cxnId="{6AA8EBE7-A515-4022-A144-41906BA56FDA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3820D0-F635-4C7E-BCF2-EDFB3B32707B}">
      <dgm:prSet phldrT="[Texte]" custT="1"/>
      <dgm:spPr/>
      <dgm:t>
        <a:bodyPr/>
        <a:lstStyle/>
        <a:p>
          <a:r>
            <a:rPr lang="fr-FR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Respect de la confidentialité et des libertés</a:t>
          </a:r>
        </a:p>
      </dgm:t>
    </dgm:pt>
    <dgm:pt modelId="{F9F30869-C7B6-42EC-9E31-001A3E5BB78E}" type="parTrans" cxnId="{5DAB145F-0281-44CB-91E7-2379EA38C4EB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E2A21D-4B5B-42AF-9099-F4071EEC8DD1}" type="sibTrans" cxnId="{5DAB145F-0281-44CB-91E7-2379EA38C4EB}">
      <dgm:prSet/>
      <dgm:spPr/>
      <dgm:t>
        <a:bodyPr/>
        <a:lstStyle/>
        <a:p>
          <a:endParaRPr lang="fr-FR" sz="19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358B73-AC78-4184-9220-23A561E4BE89}" type="pres">
      <dgm:prSet presAssocID="{FF7489D6-0B57-48E9-876E-5F6D7431240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C1D03F-6E81-4213-96D3-E39BF59DE59D}" type="pres">
      <dgm:prSet presAssocID="{CD03F4E2-1259-409A-A237-F638DE313A78}" presName="centerShape" presStyleLbl="node0" presStyleIdx="0" presStyleCnt="1" custScaleX="155109"/>
      <dgm:spPr/>
    </dgm:pt>
    <dgm:pt modelId="{83A1C9E2-CE3F-476F-8E6C-26ACE8BFFABF}" type="pres">
      <dgm:prSet presAssocID="{75C7947C-B99B-43C3-935E-6D31C5C7255F}" presName="parTrans" presStyleLbl="bgSibTrans2D1" presStyleIdx="0" presStyleCnt="3"/>
      <dgm:spPr/>
    </dgm:pt>
    <dgm:pt modelId="{C53D20D1-7050-4FFB-90F3-4217DB5D943D}" type="pres">
      <dgm:prSet presAssocID="{81CDDBCA-A4D4-4DC7-889F-1DF8659153B9}" presName="node" presStyleLbl="node1" presStyleIdx="0" presStyleCnt="3" custScaleX="115437" custRadScaleRad="112108" custRadScaleInc="-2881">
        <dgm:presLayoutVars>
          <dgm:bulletEnabled val="1"/>
        </dgm:presLayoutVars>
      </dgm:prSet>
      <dgm:spPr/>
    </dgm:pt>
    <dgm:pt modelId="{F7069378-2363-4D35-B6B6-15540F4DDC04}" type="pres">
      <dgm:prSet presAssocID="{F56D1AEF-AA97-421B-89EB-2FC121082493}" presName="parTrans" presStyleLbl="bgSibTrans2D1" presStyleIdx="1" presStyleCnt="3"/>
      <dgm:spPr/>
    </dgm:pt>
    <dgm:pt modelId="{5AD9C754-AC78-41AF-AD7F-68A3BD5507BF}" type="pres">
      <dgm:prSet presAssocID="{8E4F63EA-9C59-436B-9CC6-B163D625B6EE}" presName="node" presStyleLbl="node1" presStyleIdx="1" presStyleCnt="3" custScaleX="115437">
        <dgm:presLayoutVars>
          <dgm:bulletEnabled val="1"/>
        </dgm:presLayoutVars>
      </dgm:prSet>
      <dgm:spPr/>
    </dgm:pt>
    <dgm:pt modelId="{65534EB7-86F9-4465-BCEF-C32F1F09898B}" type="pres">
      <dgm:prSet presAssocID="{F9F30869-C7B6-42EC-9E31-001A3E5BB78E}" presName="parTrans" presStyleLbl="bgSibTrans2D1" presStyleIdx="2" presStyleCnt="3"/>
      <dgm:spPr/>
    </dgm:pt>
    <dgm:pt modelId="{670CD96D-F10B-4208-9162-C57FD239D06F}" type="pres">
      <dgm:prSet presAssocID="{6B3820D0-F635-4C7E-BCF2-EDFB3B32707B}" presName="node" presStyleLbl="node1" presStyleIdx="2" presStyleCnt="3" custScaleX="115437" custRadScaleRad="114827" custRadScaleInc="5234">
        <dgm:presLayoutVars>
          <dgm:bulletEnabled val="1"/>
        </dgm:presLayoutVars>
      </dgm:prSet>
      <dgm:spPr/>
    </dgm:pt>
  </dgm:ptLst>
  <dgm:cxnLst>
    <dgm:cxn modelId="{07293E11-FC5F-4E42-AA20-E9B40164419E}" type="presOf" srcId="{81CDDBCA-A4D4-4DC7-889F-1DF8659153B9}" destId="{C53D20D1-7050-4FFB-90F3-4217DB5D943D}" srcOrd="0" destOrd="0" presId="urn:microsoft.com/office/officeart/2005/8/layout/radial4"/>
    <dgm:cxn modelId="{9C7C1C18-AC0B-4C16-AD8E-75BC2BF3949C}" type="presOf" srcId="{8E4F63EA-9C59-436B-9CC6-B163D625B6EE}" destId="{5AD9C754-AC78-41AF-AD7F-68A3BD5507BF}" srcOrd="0" destOrd="0" presId="urn:microsoft.com/office/officeart/2005/8/layout/radial4"/>
    <dgm:cxn modelId="{5DAB145F-0281-44CB-91E7-2379EA38C4EB}" srcId="{CD03F4E2-1259-409A-A237-F638DE313A78}" destId="{6B3820D0-F635-4C7E-BCF2-EDFB3B32707B}" srcOrd="2" destOrd="0" parTransId="{F9F30869-C7B6-42EC-9E31-001A3E5BB78E}" sibTransId="{BBE2A21D-4B5B-42AF-9099-F4071EEC8DD1}"/>
    <dgm:cxn modelId="{9F2E5688-DFA0-43A0-81E5-E5F7CF6DB5E0}" type="presOf" srcId="{75C7947C-B99B-43C3-935E-6D31C5C7255F}" destId="{83A1C9E2-CE3F-476F-8E6C-26ACE8BFFABF}" srcOrd="0" destOrd="0" presId="urn:microsoft.com/office/officeart/2005/8/layout/radial4"/>
    <dgm:cxn modelId="{0EE991A1-152E-45B9-B74E-0A28F14503E1}" type="presOf" srcId="{CD03F4E2-1259-409A-A237-F638DE313A78}" destId="{E2C1D03F-6E81-4213-96D3-E39BF59DE59D}" srcOrd="0" destOrd="0" presId="urn:microsoft.com/office/officeart/2005/8/layout/radial4"/>
    <dgm:cxn modelId="{E6BC80A6-617A-4DB6-B3EE-E073E1618CA3}" srcId="{FF7489D6-0B57-48E9-876E-5F6D74312404}" destId="{CD03F4E2-1259-409A-A237-F638DE313A78}" srcOrd="0" destOrd="0" parTransId="{24BAFCA5-9668-4269-81EF-32C26E57DCED}" sibTransId="{CB6E35FE-69F8-4F02-9FEB-90D5440AC228}"/>
    <dgm:cxn modelId="{CD0EB8B7-FA12-4EB0-9966-34C3A907A628}" type="presOf" srcId="{FF7489D6-0B57-48E9-876E-5F6D74312404}" destId="{E0358B73-AC78-4184-9220-23A561E4BE89}" srcOrd="0" destOrd="0" presId="urn:microsoft.com/office/officeart/2005/8/layout/radial4"/>
    <dgm:cxn modelId="{766A8EC6-F52A-40D6-8F11-C93E43C5269D}" type="presOf" srcId="{6B3820D0-F635-4C7E-BCF2-EDFB3B32707B}" destId="{670CD96D-F10B-4208-9162-C57FD239D06F}" srcOrd="0" destOrd="0" presId="urn:microsoft.com/office/officeart/2005/8/layout/radial4"/>
    <dgm:cxn modelId="{46FA0CD5-0975-43E5-A043-EBFB6DCC21A8}" type="presOf" srcId="{F56D1AEF-AA97-421B-89EB-2FC121082493}" destId="{F7069378-2363-4D35-B6B6-15540F4DDC04}" srcOrd="0" destOrd="0" presId="urn:microsoft.com/office/officeart/2005/8/layout/radial4"/>
    <dgm:cxn modelId="{6AA8EBE7-A515-4022-A144-41906BA56FDA}" srcId="{CD03F4E2-1259-409A-A237-F638DE313A78}" destId="{8E4F63EA-9C59-436B-9CC6-B163D625B6EE}" srcOrd="1" destOrd="0" parTransId="{F56D1AEF-AA97-421B-89EB-2FC121082493}" sibTransId="{E6B21DDB-1B8D-4941-889A-ECD77B0E5DCE}"/>
    <dgm:cxn modelId="{26DD9BF1-9396-4C09-BC32-51335B3B4685}" type="presOf" srcId="{F9F30869-C7B6-42EC-9E31-001A3E5BB78E}" destId="{65534EB7-86F9-4465-BCEF-C32F1F09898B}" srcOrd="0" destOrd="0" presId="urn:microsoft.com/office/officeart/2005/8/layout/radial4"/>
    <dgm:cxn modelId="{01224BFC-4212-48CA-A912-0C816C63AF07}" srcId="{CD03F4E2-1259-409A-A237-F638DE313A78}" destId="{81CDDBCA-A4D4-4DC7-889F-1DF8659153B9}" srcOrd="0" destOrd="0" parTransId="{75C7947C-B99B-43C3-935E-6D31C5C7255F}" sibTransId="{9838BBFF-9F55-451C-BCFE-86234E7A2B00}"/>
    <dgm:cxn modelId="{A35D6A17-00D9-4C30-AA75-15AA2F54D1D3}" type="presParOf" srcId="{E0358B73-AC78-4184-9220-23A561E4BE89}" destId="{E2C1D03F-6E81-4213-96D3-E39BF59DE59D}" srcOrd="0" destOrd="0" presId="urn:microsoft.com/office/officeart/2005/8/layout/radial4"/>
    <dgm:cxn modelId="{DE77BEDB-B8D6-4724-834C-7DA56D091AE4}" type="presParOf" srcId="{E0358B73-AC78-4184-9220-23A561E4BE89}" destId="{83A1C9E2-CE3F-476F-8E6C-26ACE8BFFABF}" srcOrd="1" destOrd="0" presId="urn:microsoft.com/office/officeart/2005/8/layout/radial4"/>
    <dgm:cxn modelId="{69848AD9-E778-4813-B769-BE8ABEFC07F6}" type="presParOf" srcId="{E0358B73-AC78-4184-9220-23A561E4BE89}" destId="{C53D20D1-7050-4FFB-90F3-4217DB5D943D}" srcOrd="2" destOrd="0" presId="urn:microsoft.com/office/officeart/2005/8/layout/radial4"/>
    <dgm:cxn modelId="{C203F6F9-3643-45A5-8BA9-57582A996BCF}" type="presParOf" srcId="{E0358B73-AC78-4184-9220-23A561E4BE89}" destId="{F7069378-2363-4D35-B6B6-15540F4DDC04}" srcOrd="3" destOrd="0" presId="urn:microsoft.com/office/officeart/2005/8/layout/radial4"/>
    <dgm:cxn modelId="{780966EA-2AFD-41FA-9E9C-DBF075342840}" type="presParOf" srcId="{E0358B73-AC78-4184-9220-23A561E4BE89}" destId="{5AD9C754-AC78-41AF-AD7F-68A3BD5507BF}" srcOrd="4" destOrd="0" presId="urn:microsoft.com/office/officeart/2005/8/layout/radial4"/>
    <dgm:cxn modelId="{A661DEBF-E0DB-4D73-BEE1-53CC93C2760D}" type="presParOf" srcId="{E0358B73-AC78-4184-9220-23A561E4BE89}" destId="{65534EB7-86F9-4465-BCEF-C32F1F09898B}" srcOrd="5" destOrd="0" presId="urn:microsoft.com/office/officeart/2005/8/layout/radial4"/>
    <dgm:cxn modelId="{87C755B3-9F62-471A-BFB0-E63F80406D79}" type="presParOf" srcId="{E0358B73-AC78-4184-9220-23A561E4BE89}" destId="{670CD96D-F10B-4208-9162-C57FD239D06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1D03F-6E81-4213-96D3-E39BF59DE59D}">
      <dsp:nvSpPr>
        <dsp:cNvPr id="0" name=""/>
        <dsp:cNvSpPr/>
      </dsp:nvSpPr>
      <dsp:spPr>
        <a:xfrm>
          <a:off x="1556938" y="2141769"/>
          <a:ext cx="2591059" cy="16704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Dossier du personnel</a:t>
          </a:r>
        </a:p>
      </dsp:txBody>
      <dsp:txXfrm>
        <a:off x="1936390" y="2386405"/>
        <a:ext cx="1832155" cy="1181204"/>
      </dsp:txXfrm>
    </dsp:sp>
    <dsp:sp modelId="{83A1C9E2-CE3F-476F-8E6C-26ACE8BFFABF}">
      <dsp:nvSpPr>
        <dsp:cNvPr id="0" name=""/>
        <dsp:cNvSpPr/>
      </dsp:nvSpPr>
      <dsp:spPr>
        <a:xfrm rot="12998647">
          <a:off x="789334" y="1680880"/>
          <a:ext cx="1281421" cy="476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3D20D1-7050-4FFB-90F3-4217DB5D943D}">
      <dsp:nvSpPr>
        <dsp:cNvPr id="0" name=""/>
        <dsp:cNvSpPr/>
      </dsp:nvSpPr>
      <dsp:spPr>
        <a:xfrm>
          <a:off x="0" y="901738"/>
          <a:ext cx="1831930" cy="1269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Informations sur le salarié</a:t>
          </a:r>
        </a:p>
      </dsp:txBody>
      <dsp:txXfrm>
        <a:off x="37184" y="938922"/>
        <a:ext cx="1757562" cy="1195194"/>
      </dsp:txXfrm>
    </dsp:sp>
    <dsp:sp modelId="{F7069378-2363-4D35-B6B6-15540F4DDC04}">
      <dsp:nvSpPr>
        <dsp:cNvPr id="0" name=""/>
        <dsp:cNvSpPr/>
      </dsp:nvSpPr>
      <dsp:spPr>
        <a:xfrm rot="16200000">
          <a:off x="2140456" y="1108836"/>
          <a:ext cx="1424022" cy="476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9C754-AC78-41AF-AD7F-68A3BD5507BF}">
      <dsp:nvSpPr>
        <dsp:cNvPr id="0" name=""/>
        <dsp:cNvSpPr/>
      </dsp:nvSpPr>
      <dsp:spPr>
        <a:xfrm>
          <a:off x="1936502" y="86"/>
          <a:ext cx="1831930" cy="1269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Obligations légales</a:t>
          </a:r>
        </a:p>
      </dsp:txBody>
      <dsp:txXfrm>
        <a:off x="1973686" y="37270"/>
        <a:ext cx="1757562" cy="1195194"/>
      </dsp:txXfrm>
    </dsp:sp>
    <dsp:sp modelId="{65534EB7-86F9-4465-BCEF-C32F1F09898B}">
      <dsp:nvSpPr>
        <dsp:cNvPr id="0" name=""/>
        <dsp:cNvSpPr/>
      </dsp:nvSpPr>
      <dsp:spPr>
        <a:xfrm rot="19425376">
          <a:off x="3644960" y="1693791"/>
          <a:ext cx="1266541" cy="476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CD96D-F10B-4208-9162-C57FD239D06F}">
      <dsp:nvSpPr>
        <dsp:cNvPr id="0" name=""/>
        <dsp:cNvSpPr/>
      </dsp:nvSpPr>
      <dsp:spPr>
        <a:xfrm>
          <a:off x="3873005" y="922650"/>
          <a:ext cx="1831930" cy="1269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Respect de la confidentialité et des libertés</a:t>
          </a:r>
        </a:p>
      </dsp:txBody>
      <dsp:txXfrm>
        <a:off x="3910189" y="959834"/>
        <a:ext cx="1757562" cy="11951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1D03F-6E81-4213-96D3-E39BF59DE59D}">
      <dsp:nvSpPr>
        <dsp:cNvPr id="0" name=""/>
        <dsp:cNvSpPr/>
      </dsp:nvSpPr>
      <dsp:spPr>
        <a:xfrm>
          <a:off x="1556938" y="2141769"/>
          <a:ext cx="2591059" cy="16704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Dossier du personnel</a:t>
          </a:r>
        </a:p>
      </dsp:txBody>
      <dsp:txXfrm>
        <a:off x="1936390" y="2386405"/>
        <a:ext cx="1832155" cy="1181204"/>
      </dsp:txXfrm>
    </dsp:sp>
    <dsp:sp modelId="{83A1C9E2-CE3F-476F-8E6C-26ACE8BFFABF}">
      <dsp:nvSpPr>
        <dsp:cNvPr id="0" name=""/>
        <dsp:cNvSpPr/>
      </dsp:nvSpPr>
      <dsp:spPr>
        <a:xfrm rot="12998647">
          <a:off x="789334" y="1680880"/>
          <a:ext cx="1281421" cy="476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3D20D1-7050-4FFB-90F3-4217DB5D943D}">
      <dsp:nvSpPr>
        <dsp:cNvPr id="0" name=""/>
        <dsp:cNvSpPr/>
      </dsp:nvSpPr>
      <dsp:spPr>
        <a:xfrm>
          <a:off x="0" y="901738"/>
          <a:ext cx="1831930" cy="1269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Informations sur le salarié</a:t>
          </a:r>
        </a:p>
      </dsp:txBody>
      <dsp:txXfrm>
        <a:off x="37184" y="938922"/>
        <a:ext cx="1757562" cy="1195194"/>
      </dsp:txXfrm>
    </dsp:sp>
    <dsp:sp modelId="{F7069378-2363-4D35-B6B6-15540F4DDC04}">
      <dsp:nvSpPr>
        <dsp:cNvPr id="0" name=""/>
        <dsp:cNvSpPr/>
      </dsp:nvSpPr>
      <dsp:spPr>
        <a:xfrm rot="16200000">
          <a:off x="2140456" y="1108836"/>
          <a:ext cx="1424022" cy="476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9C754-AC78-41AF-AD7F-68A3BD5507BF}">
      <dsp:nvSpPr>
        <dsp:cNvPr id="0" name=""/>
        <dsp:cNvSpPr/>
      </dsp:nvSpPr>
      <dsp:spPr>
        <a:xfrm>
          <a:off x="1936502" y="86"/>
          <a:ext cx="1831930" cy="1269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Obligations légales</a:t>
          </a:r>
        </a:p>
      </dsp:txBody>
      <dsp:txXfrm>
        <a:off x="1973686" y="37270"/>
        <a:ext cx="1757562" cy="1195194"/>
      </dsp:txXfrm>
    </dsp:sp>
    <dsp:sp modelId="{65534EB7-86F9-4465-BCEF-C32F1F09898B}">
      <dsp:nvSpPr>
        <dsp:cNvPr id="0" name=""/>
        <dsp:cNvSpPr/>
      </dsp:nvSpPr>
      <dsp:spPr>
        <a:xfrm rot="19425376">
          <a:off x="3644960" y="1693791"/>
          <a:ext cx="1266541" cy="476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CD96D-F10B-4208-9162-C57FD239D06F}">
      <dsp:nvSpPr>
        <dsp:cNvPr id="0" name=""/>
        <dsp:cNvSpPr/>
      </dsp:nvSpPr>
      <dsp:spPr>
        <a:xfrm>
          <a:off x="3873005" y="922650"/>
          <a:ext cx="1831930" cy="1269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Respect de la confidentialité et des libertés</a:t>
          </a:r>
        </a:p>
      </dsp:txBody>
      <dsp:txXfrm>
        <a:off x="3910189" y="959834"/>
        <a:ext cx="1757562" cy="1195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4 - Organiser et suivre les dossiers du personnel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126" y="1461636"/>
            <a:ext cx="1169125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fr-FR" sz="26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dossier du salarié est au centre de la gestion du personnel.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180489518"/>
              </p:ext>
            </p:extLst>
          </p:nvPr>
        </p:nvGraphicFramePr>
        <p:xfrm>
          <a:off x="6122476" y="2442063"/>
          <a:ext cx="5704936" cy="3812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333828" y="712317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Problématique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F24192-40D1-A10C-EEB8-45EC730CE433}"/>
              </a:ext>
            </a:extLst>
          </p:cNvPr>
          <p:cNvSpPr/>
          <p:nvPr/>
        </p:nvSpPr>
        <p:spPr>
          <a:xfrm>
            <a:off x="291129" y="2227081"/>
            <a:ext cx="57783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contient de nombreuses informations qui ont trait à sa situation personnelle, aux affiliations auprès des organismes sociaux, aux évaluations, aux formations, aux arrêts de travail, etc.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EC48D59-C661-C110-2047-06EAEC77A13F}"/>
              </a:ext>
            </a:extLst>
          </p:cNvPr>
          <p:cNvSpPr txBox="1"/>
          <p:nvPr/>
        </p:nvSpPr>
        <p:spPr>
          <a:xfrm>
            <a:off x="364588" y="4980865"/>
            <a:ext cx="61349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Pour être efficace, le dossier doit être complet, à jour, fiable, tenu avec rigueur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fr-FR" sz="3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4 - Organiser et suivre les dossiers du personnel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738" y="3744795"/>
            <a:ext cx="62942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Ces informations sont confidentielles, elles doivent être protégées et l’accès doit être limité aux personnes habilitées.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591757738"/>
              </p:ext>
            </p:extLst>
          </p:nvPr>
        </p:nvGraphicFramePr>
        <p:xfrm>
          <a:off x="6153236" y="1141296"/>
          <a:ext cx="5704936" cy="3812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333828" y="712317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Problématique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3B229CD-C6B9-E09B-64B0-5FB9E8E11486}"/>
              </a:ext>
            </a:extLst>
          </p:cNvPr>
          <p:cNvGrpSpPr/>
          <p:nvPr/>
        </p:nvGrpSpPr>
        <p:grpSpPr>
          <a:xfrm>
            <a:off x="7323895" y="5678822"/>
            <a:ext cx="3614670" cy="554553"/>
            <a:chOff x="690370" y="1840342"/>
            <a:chExt cx="1374947" cy="183678"/>
          </a:xfrm>
          <a:scene3d>
            <a:camera prst="orthographicFront"/>
            <a:lightRig rig="flat" dir="t"/>
          </a:scene3d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11651870-6ED2-F11B-6D8D-3D6C908A205C}"/>
                </a:ext>
              </a:extLst>
            </p:cNvPr>
            <p:cNvSpPr/>
            <p:nvPr/>
          </p:nvSpPr>
          <p:spPr>
            <a:xfrm>
              <a:off x="690370" y="1840342"/>
              <a:ext cx="1374947" cy="18367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1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 : coins arrondis 4">
              <a:extLst>
                <a:ext uri="{FF2B5EF4-FFF2-40B4-BE49-F238E27FC236}">
                  <a16:creationId xmlns:a16="http://schemas.microsoft.com/office/drawing/2014/main" id="{62D245A0-E772-1553-E800-17AF54A7E1E5}"/>
                </a:ext>
              </a:extLst>
            </p:cNvPr>
            <p:cNvSpPr txBox="1"/>
            <p:nvPr/>
          </p:nvSpPr>
          <p:spPr>
            <a:xfrm>
              <a:off x="695750" y="1845722"/>
              <a:ext cx="1364187" cy="1729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Droit d'accès du salarié</a:t>
              </a:r>
            </a:p>
          </p:txBody>
        </p:sp>
      </p:grpSp>
      <p:sp>
        <p:nvSpPr>
          <p:cNvPr id="11" name="Flèche : gauche 10">
            <a:extLst>
              <a:ext uri="{FF2B5EF4-FFF2-40B4-BE49-F238E27FC236}">
                <a16:creationId xmlns:a16="http://schemas.microsoft.com/office/drawing/2014/main" id="{21A9DF7F-C3E3-D662-81EC-66CC586F608B}"/>
              </a:ext>
            </a:extLst>
          </p:cNvPr>
          <p:cNvSpPr/>
          <p:nvPr/>
        </p:nvSpPr>
        <p:spPr>
          <a:xfrm rot="5519107">
            <a:off x="8772305" y="5077019"/>
            <a:ext cx="717850" cy="469908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4681519"/>
              <a:satOff val="-5839"/>
              <a:lumOff val="1373"/>
              <a:alphaOff val="0"/>
            </a:schemeClr>
          </a:fillRef>
          <a:effectRef idx="1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0EDC47C-B027-96E1-A1D8-86F9B1C7EEE6}"/>
              </a:ext>
            </a:extLst>
          </p:cNvPr>
          <p:cNvSpPr txBox="1"/>
          <p:nvPr/>
        </p:nvSpPr>
        <p:spPr>
          <a:xfrm>
            <a:off x="449738" y="5442993"/>
            <a:ext cx="60585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 salarié a un droit d'accès à son dossier personnel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E7650BB-E50B-E33A-45C2-C9A3CB2CE6AB}"/>
              </a:ext>
            </a:extLst>
          </p:cNvPr>
          <p:cNvSpPr txBox="1"/>
          <p:nvPr/>
        </p:nvSpPr>
        <p:spPr>
          <a:xfrm>
            <a:off x="234012" y="1906975"/>
            <a:ext cx="58047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Il doit également respecter le cadre légal dans lequel il s’inscrit et notamment la RGPD.</a:t>
            </a:r>
            <a:endParaRPr lang="fr-FR" sz="3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07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</TotalTime>
  <Words>170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Chap. 4 - Organiser et suivre les dossiers du personnel</vt:lpstr>
      <vt:lpstr>Chap. 4 - Organiser et suivre les dossiers du personnel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20</cp:revision>
  <dcterms:created xsi:type="dcterms:W3CDTF">2014-01-16T23:14:09Z</dcterms:created>
  <dcterms:modified xsi:type="dcterms:W3CDTF">2024-09-12T06:01:36Z</dcterms:modified>
</cp:coreProperties>
</file>