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9" r:id="rId2"/>
    <p:sldId id="275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13961-3FC9-402A-B77D-051C2F09DDB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F5F27EB7-98CA-4156-AF47-E77EFB95A6CF}">
      <dgm:prSet phldrT="[Texte]"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contrat prévoit le plus souvent les clauses suivantes</a:t>
          </a:r>
          <a:endParaRPr lang="fr-CH" sz="2400" b="1" dirty="0">
            <a:solidFill>
              <a:schemeClr val="bg1"/>
            </a:solidFill>
          </a:endParaRPr>
        </a:p>
      </dgm:t>
    </dgm:pt>
    <dgm:pt modelId="{9FCBDE7A-7230-48DA-B125-0FE93210B26F}" type="parTrans" cxnId="{6E9C6B00-CD8F-4CCF-8DE8-CB4A6B6501E6}">
      <dgm:prSet/>
      <dgm:spPr/>
      <dgm:t>
        <a:bodyPr/>
        <a:lstStyle/>
        <a:p>
          <a:endParaRPr lang="fr-CH"/>
        </a:p>
      </dgm:t>
    </dgm:pt>
    <dgm:pt modelId="{5671A20D-89D2-45A1-AD51-7BE955FE53C8}" type="sibTrans" cxnId="{6E9C6B00-CD8F-4CCF-8DE8-CB4A6B6501E6}">
      <dgm:prSet/>
      <dgm:spPr/>
      <dgm:t>
        <a:bodyPr/>
        <a:lstStyle/>
        <a:p>
          <a:endParaRPr lang="fr-CH"/>
        </a:p>
      </dgm:t>
    </dgm:pt>
    <dgm:pt modelId="{3362E534-1D06-4845-8D01-B0D13CCBA63D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prix et la durée du contrat </a:t>
          </a:r>
          <a:endParaRPr lang="fr-CH" sz="20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1F2B3-E67E-4793-8AEE-795FFCDA4EE9}" type="parTrans" cxnId="{7B512A04-2778-46BB-B35D-5DE064AC78F0}">
      <dgm:prSet/>
      <dgm:spPr/>
      <dgm:t>
        <a:bodyPr/>
        <a:lstStyle/>
        <a:p>
          <a:endParaRPr lang="fr-CH"/>
        </a:p>
      </dgm:t>
    </dgm:pt>
    <dgm:pt modelId="{38A0D990-9FA4-456A-83AE-8BF95542E900}" type="sibTrans" cxnId="{7B512A04-2778-46BB-B35D-5DE064AC78F0}">
      <dgm:prSet/>
      <dgm:spPr/>
      <dgm:t>
        <a:bodyPr/>
        <a:lstStyle/>
        <a:p>
          <a:endParaRPr lang="fr-CH"/>
        </a:p>
      </dgm:t>
    </dgm:pt>
    <dgm:pt modelId="{B8E25298-BC9D-4EC6-A7B4-1AEE8A907F54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définition des prestations et les modalités de réalisation : travaux, matériels concernés, lieu, périodicité… </a:t>
          </a:r>
          <a:endParaRPr lang="fr-CH" sz="20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DDD7D-C3D3-42DB-9FAC-58CE8554E9C5}" type="parTrans" cxnId="{8CF9D9AC-AFB9-45A3-9795-E27CDF3CC2BF}">
      <dgm:prSet/>
      <dgm:spPr/>
      <dgm:t>
        <a:bodyPr/>
        <a:lstStyle/>
        <a:p>
          <a:endParaRPr lang="fr-CH"/>
        </a:p>
      </dgm:t>
    </dgm:pt>
    <dgm:pt modelId="{313DCABE-CF36-46C9-A6E4-B4E4CC9C8DAB}" type="sibTrans" cxnId="{8CF9D9AC-AFB9-45A3-9795-E27CDF3CC2BF}">
      <dgm:prSet/>
      <dgm:spPr/>
      <dgm:t>
        <a:bodyPr/>
        <a:lstStyle/>
        <a:p>
          <a:endParaRPr lang="fr-CH"/>
        </a:p>
      </dgm:t>
    </dgm:pt>
    <dgm:pt modelId="{B8F9D322-DFF9-426A-842D-D53C6F2AD25F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modalités d’échange d'informations pour rendre la prestation performante et professionnelle, dans un cadre sécurisé pour les personnes </a:t>
          </a:r>
          <a:endParaRPr lang="fr-CH" sz="20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58D2D5-818A-4F2C-BB30-886ED6D8FE5E}" type="parTrans" cxnId="{797ECD1C-56B3-43CE-9889-205886D5D5F0}">
      <dgm:prSet/>
      <dgm:spPr/>
      <dgm:t>
        <a:bodyPr/>
        <a:lstStyle/>
        <a:p>
          <a:endParaRPr lang="fr-CH"/>
        </a:p>
      </dgm:t>
    </dgm:pt>
    <dgm:pt modelId="{0AEEE1D6-88A9-4FE1-A719-5EE394F701E1}" type="sibTrans" cxnId="{797ECD1C-56B3-43CE-9889-205886D5D5F0}">
      <dgm:prSet/>
      <dgm:spPr/>
      <dgm:t>
        <a:bodyPr/>
        <a:lstStyle/>
        <a:p>
          <a:endParaRPr lang="fr-CH"/>
        </a:p>
      </dgm:t>
    </dgm:pt>
    <dgm:pt modelId="{3CD6A830-9907-4CBD-B4E2-E1EC7B757F97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délais d’intervention pour certains contrats de maintenance informatique par exemple</a:t>
          </a:r>
          <a:endParaRPr lang="fr-CH" sz="20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58D52D-CEF4-474E-B8CE-273983304AF9}" type="parTrans" cxnId="{5848DADB-5F9F-4C84-A09B-08BCD451C907}">
      <dgm:prSet/>
      <dgm:spPr/>
      <dgm:t>
        <a:bodyPr/>
        <a:lstStyle/>
        <a:p>
          <a:endParaRPr lang="fr-CH"/>
        </a:p>
      </dgm:t>
    </dgm:pt>
    <dgm:pt modelId="{EAA470C8-FC50-4B86-97B1-0F168D8D4D55}" type="sibTrans" cxnId="{5848DADB-5F9F-4C84-A09B-08BCD451C907}">
      <dgm:prSet/>
      <dgm:spPr/>
      <dgm:t>
        <a:bodyPr/>
        <a:lstStyle/>
        <a:p>
          <a:endParaRPr lang="fr-CH"/>
        </a:p>
      </dgm:t>
    </dgm:pt>
    <dgm:pt modelId="{BF3AD939-7EEF-4443-B5D7-D327BB3BE08D}" type="pres">
      <dgm:prSet presAssocID="{98913961-3FC9-402A-B77D-051C2F09DD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D24DDD-FAFB-4C5E-A938-CEE277E776D8}" type="pres">
      <dgm:prSet presAssocID="{F5F27EB7-98CA-4156-AF47-E77EFB95A6CF}" presName="root" presStyleCnt="0"/>
      <dgm:spPr/>
    </dgm:pt>
    <dgm:pt modelId="{57E83AE8-4764-4A2B-B720-679FCFEF1BC5}" type="pres">
      <dgm:prSet presAssocID="{F5F27EB7-98CA-4156-AF47-E77EFB95A6CF}" presName="rootComposite" presStyleCnt="0"/>
      <dgm:spPr/>
    </dgm:pt>
    <dgm:pt modelId="{A258221A-E6A1-4C03-9502-4469E1325951}" type="pres">
      <dgm:prSet presAssocID="{F5F27EB7-98CA-4156-AF47-E77EFB95A6CF}" presName="rootText" presStyleLbl="node1" presStyleIdx="0" presStyleCnt="1" custScaleX="564000"/>
      <dgm:spPr/>
    </dgm:pt>
    <dgm:pt modelId="{66C2863D-A260-444A-A7A5-E234841C46A9}" type="pres">
      <dgm:prSet presAssocID="{F5F27EB7-98CA-4156-AF47-E77EFB95A6CF}" presName="rootConnector" presStyleLbl="node1" presStyleIdx="0" presStyleCnt="1"/>
      <dgm:spPr/>
    </dgm:pt>
    <dgm:pt modelId="{34CB5358-11E0-4DF9-B081-B5609F404DC0}" type="pres">
      <dgm:prSet presAssocID="{F5F27EB7-98CA-4156-AF47-E77EFB95A6CF}" presName="childShape" presStyleCnt="0"/>
      <dgm:spPr/>
    </dgm:pt>
    <dgm:pt modelId="{19E95A15-85E7-4F5A-B41D-864625593A7C}" type="pres">
      <dgm:prSet presAssocID="{58A1F2B3-E67E-4793-8AEE-795FFCDA4EE9}" presName="Name13" presStyleLbl="parChTrans1D2" presStyleIdx="0" presStyleCnt="4"/>
      <dgm:spPr/>
    </dgm:pt>
    <dgm:pt modelId="{A502ACFF-C7B6-43EE-8EFF-DB55AAE88F3C}" type="pres">
      <dgm:prSet presAssocID="{3362E534-1D06-4845-8D01-B0D13CCBA63D}" presName="childText" presStyleLbl="bgAcc1" presStyleIdx="0" presStyleCnt="4" custScaleX="598242" custScaleY="65335">
        <dgm:presLayoutVars>
          <dgm:bulletEnabled val="1"/>
        </dgm:presLayoutVars>
      </dgm:prSet>
      <dgm:spPr/>
    </dgm:pt>
    <dgm:pt modelId="{571EAB0F-A388-463B-A820-F48C71C0FD65}" type="pres">
      <dgm:prSet presAssocID="{9A8DDD7D-C3D3-42DB-9FAC-58CE8554E9C5}" presName="Name13" presStyleLbl="parChTrans1D2" presStyleIdx="1" presStyleCnt="4"/>
      <dgm:spPr/>
    </dgm:pt>
    <dgm:pt modelId="{0CFE1D22-BCEF-47D1-86D4-CBC105262823}" type="pres">
      <dgm:prSet presAssocID="{B8E25298-BC9D-4EC6-A7B4-1AEE8A907F54}" presName="childText" presStyleLbl="bgAcc1" presStyleIdx="1" presStyleCnt="4" custScaleX="598242">
        <dgm:presLayoutVars>
          <dgm:bulletEnabled val="1"/>
        </dgm:presLayoutVars>
      </dgm:prSet>
      <dgm:spPr/>
    </dgm:pt>
    <dgm:pt modelId="{F79B03B8-7ADE-48E5-B52A-5437B23B3261}" type="pres">
      <dgm:prSet presAssocID="{3B58D2D5-818A-4F2C-BB30-886ED6D8FE5E}" presName="Name13" presStyleLbl="parChTrans1D2" presStyleIdx="2" presStyleCnt="4"/>
      <dgm:spPr/>
    </dgm:pt>
    <dgm:pt modelId="{3C6D8287-9983-4C20-AD23-0BE5F414F8CF}" type="pres">
      <dgm:prSet presAssocID="{B8F9D322-DFF9-426A-842D-D53C6F2AD25F}" presName="childText" presStyleLbl="bgAcc1" presStyleIdx="2" presStyleCnt="4" custScaleX="598242" custScaleY="110802">
        <dgm:presLayoutVars>
          <dgm:bulletEnabled val="1"/>
        </dgm:presLayoutVars>
      </dgm:prSet>
      <dgm:spPr/>
    </dgm:pt>
    <dgm:pt modelId="{9141CE2E-4CD5-41BD-A629-81411CED4E28}" type="pres">
      <dgm:prSet presAssocID="{9958D52D-CEF4-474E-B8CE-273983304AF9}" presName="Name13" presStyleLbl="parChTrans1D2" presStyleIdx="3" presStyleCnt="4"/>
      <dgm:spPr/>
    </dgm:pt>
    <dgm:pt modelId="{D89E791D-C500-4676-B6CD-BE1D0C0C7EB1}" type="pres">
      <dgm:prSet presAssocID="{3CD6A830-9907-4CBD-B4E2-E1EC7B757F97}" presName="childText" presStyleLbl="bgAcc1" presStyleIdx="3" presStyleCnt="4" custScaleX="598242">
        <dgm:presLayoutVars>
          <dgm:bulletEnabled val="1"/>
        </dgm:presLayoutVars>
      </dgm:prSet>
      <dgm:spPr/>
    </dgm:pt>
  </dgm:ptLst>
  <dgm:cxnLst>
    <dgm:cxn modelId="{6E9C6B00-CD8F-4CCF-8DE8-CB4A6B6501E6}" srcId="{98913961-3FC9-402A-B77D-051C2F09DDBD}" destId="{F5F27EB7-98CA-4156-AF47-E77EFB95A6CF}" srcOrd="0" destOrd="0" parTransId="{9FCBDE7A-7230-48DA-B125-0FE93210B26F}" sibTransId="{5671A20D-89D2-45A1-AD51-7BE955FE53C8}"/>
    <dgm:cxn modelId="{7B512A04-2778-46BB-B35D-5DE064AC78F0}" srcId="{F5F27EB7-98CA-4156-AF47-E77EFB95A6CF}" destId="{3362E534-1D06-4845-8D01-B0D13CCBA63D}" srcOrd="0" destOrd="0" parTransId="{58A1F2B3-E67E-4793-8AEE-795FFCDA4EE9}" sibTransId="{38A0D990-9FA4-456A-83AE-8BF95542E900}"/>
    <dgm:cxn modelId="{0D4B1D06-A756-4E51-9CA3-65304F7C0CE7}" type="presOf" srcId="{F5F27EB7-98CA-4156-AF47-E77EFB95A6CF}" destId="{A258221A-E6A1-4C03-9502-4469E1325951}" srcOrd="0" destOrd="0" presId="urn:microsoft.com/office/officeart/2005/8/layout/hierarchy3"/>
    <dgm:cxn modelId="{70AC4A10-0899-416A-923B-C3968669B9E8}" type="presOf" srcId="{9A8DDD7D-C3D3-42DB-9FAC-58CE8554E9C5}" destId="{571EAB0F-A388-463B-A820-F48C71C0FD65}" srcOrd="0" destOrd="0" presId="urn:microsoft.com/office/officeart/2005/8/layout/hierarchy3"/>
    <dgm:cxn modelId="{77560814-E9B2-4905-9D0E-D2A14FE789F0}" type="presOf" srcId="{9958D52D-CEF4-474E-B8CE-273983304AF9}" destId="{9141CE2E-4CD5-41BD-A629-81411CED4E28}" srcOrd="0" destOrd="0" presId="urn:microsoft.com/office/officeart/2005/8/layout/hierarchy3"/>
    <dgm:cxn modelId="{797ECD1C-56B3-43CE-9889-205886D5D5F0}" srcId="{F5F27EB7-98CA-4156-AF47-E77EFB95A6CF}" destId="{B8F9D322-DFF9-426A-842D-D53C6F2AD25F}" srcOrd="2" destOrd="0" parTransId="{3B58D2D5-818A-4F2C-BB30-886ED6D8FE5E}" sibTransId="{0AEEE1D6-88A9-4FE1-A719-5EE394F701E1}"/>
    <dgm:cxn modelId="{2CC1D824-CDD6-4684-B835-63887493ECF9}" type="presOf" srcId="{58A1F2B3-E67E-4793-8AEE-795FFCDA4EE9}" destId="{19E95A15-85E7-4F5A-B41D-864625593A7C}" srcOrd="0" destOrd="0" presId="urn:microsoft.com/office/officeart/2005/8/layout/hierarchy3"/>
    <dgm:cxn modelId="{90F0705B-1984-4AA0-B702-B7E2D625F876}" type="presOf" srcId="{3362E534-1D06-4845-8D01-B0D13CCBA63D}" destId="{A502ACFF-C7B6-43EE-8EFF-DB55AAE88F3C}" srcOrd="0" destOrd="0" presId="urn:microsoft.com/office/officeart/2005/8/layout/hierarchy3"/>
    <dgm:cxn modelId="{5097B262-EB45-4FC8-B1D4-068AA4B3DDCF}" type="presOf" srcId="{B8F9D322-DFF9-426A-842D-D53C6F2AD25F}" destId="{3C6D8287-9983-4C20-AD23-0BE5F414F8CF}" srcOrd="0" destOrd="0" presId="urn:microsoft.com/office/officeart/2005/8/layout/hierarchy3"/>
    <dgm:cxn modelId="{E6072879-5548-46A0-BBD6-CB574AD27788}" type="presOf" srcId="{3CD6A830-9907-4CBD-B4E2-E1EC7B757F97}" destId="{D89E791D-C500-4676-B6CD-BE1D0C0C7EB1}" srcOrd="0" destOrd="0" presId="urn:microsoft.com/office/officeart/2005/8/layout/hierarchy3"/>
    <dgm:cxn modelId="{70C11D8F-3474-431A-9842-395DE380A5D8}" type="presOf" srcId="{F5F27EB7-98CA-4156-AF47-E77EFB95A6CF}" destId="{66C2863D-A260-444A-A7A5-E234841C46A9}" srcOrd="1" destOrd="0" presId="urn:microsoft.com/office/officeart/2005/8/layout/hierarchy3"/>
    <dgm:cxn modelId="{27C705A6-DDB5-475E-B921-16173800CD28}" type="presOf" srcId="{3B58D2D5-818A-4F2C-BB30-886ED6D8FE5E}" destId="{F79B03B8-7ADE-48E5-B52A-5437B23B3261}" srcOrd="0" destOrd="0" presId="urn:microsoft.com/office/officeart/2005/8/layout/hierarchy3"/>
    <dgm:cxn modelId="{8CF9D9AC-AFB9-45A3-9795-E27CDF3CC2BF}" srcId="{F5F27EB7-98CA-4156-AF47-E77EFB95A6CF}" destId="{B8E25298-BC9D-4EC6-A7B4-1AEE8A907F54}" srcOrd="1" destOrd="0" parTransId="{9A8DDD7D-C3D3-42DB-9FAC-58CE8554E9C5}" sibTransId="{313DCABE-CF36-46C9-A6E4-B4E4CC9C8DAB}"/>
    <dgm:cxn modelId="{BEF965B1-70F4-4B55-AFFA-AA5A1156C6EE}" type="presOf" srcId="{B8E25298-BC9D-4EC6-A7B4-1AEE8A907F54}" destId="{0CFE1D22-BCEF-47D1-86D4-CBC105262823}" srcOrd="0" destOrd="0" presId="urn:microsoft.com/office/officeart/2005/8/layout/hierarchy3"/>
    <dgm:cxn modelId="{C0F8FBD3-83E1-48A0-838A-888E0B2573FC}" type="presOf" srcId="{98913961-3FC9-402A-B77D-051C2F09DDBD}" destId="{BF3AD939-7EEF-4443-B5D7-D327BB3BE08D}" srcOrd="0" destOrd="0" presId="urn:microsoft.com/office/officeart/2005/8/layout/hierarchy3"/>
    <dgm:cxn modelId="{5848DADB-5F9F-4C84-A09B-08BCD451C907}" srcId="{F5F27EB7-98CA-4156-AF47-E77EFB95A6CF}" destId="{3CD6A830-9907-4CBD-B4E2-E1EC7B757F97}" srcOrd="3" destOrd="0" parTransId="{9958D52D-CEF4-474E-B8CE-273983304AF9}" sibTransId="{EAA470C8-FC50-4B86-97B1-0F168D8D4D55}"/>
    <dgm:cxn modelId="{F2BC0CB9-DDFD-4FFF-8277-C671CE99EBC8}" type="presParOf" srcId="{BF3AD939-7EEF-4443-B5D7-D327BB3BE08D}" destId="{2BD24DDD-FAFB-4C5E-A938-CEE277E776D8}" srcOrd="0" destOrd="0" presId="urn:microsoft.com/office/officeart/2005/8/layout/hierarchy3"/>
    <dgm:cxn modelId="{01077050-A162-4F41-A79E-C9F5EC4355F4}" type="presParOf" srcId="{2BD24DDD-FAFB-4C5E-A938-CEE277E776D8}" destId="{57E83AE8-4764-4A2B-B720-679FCFEF1BC5}" srcOrd="0" destOrd="0" presId="urn:microsoft.com/office/officeart/2005/8/layout/hierarchy3"/>
    <dgm:cxn modelId="{97C2AD44-5205-4E61-80BE-6AB664A45BCB}" type="presParOf" srcId="{57E83AE8-4764-4A2B-B720-679FCFEF1BC5}" destId="{A258221A-E6A1-4C03-9502-4469E1325951}" srcOrd="0" destOrd="0" presId="urn:microsoft.com/office/officeart/2005/8/layout/hierarchy3"/>
    <dgm:cxn modelId="{A553B15C-E65E-4AEF-9490-7C269164F881}" type="presParOf" srcId="{57E83AE8-4764-4A2B-B720-679FCFEF1BC5}" destId="{66C2863D-A260-444A-A7A5-E234841C46A9}" srcOrd="1" destOrd="0" presId="urn:microsoft.com/office/officeart/2005/8/layout/hierarchy3"/>
    <dgm:cxn modelId="{F630E406-A5CE-4BD6-8613-ADDC53F7D3E7}" type="presParOf" srcId="{2BD24DDD-FAFB-4C5E-A938-CEE277E776D8}" destId="{34CB5358-11E0-4DF9-B081-B5609F404DC0}" srcOrd="1" destOrd="0" presId="urn:microsoft.com/office/officeart/2005/8/layout/hierarchy3"/>
    <dgm:cxn modelId="{362026D9-83B3-46C2-82B0-332FCB816706}" type="presParOf" srcId="{34CB5358-11E0-4DF9-B081-B5609F404DC0}" destId="{19E95A15-85E7-4F5A-B41D-864625593A7C}" srcOrd="0" destOrd="0" presId="urn:microsoft.com/office/officeart/2005/8/layout/hierarchy3"/>
    <dgm:cxn modelId="{3935FFC5-AEA1-40BA-9C12-73B31210BE47}" type="presParOf" srcId="{34CB5358-11E0-4DF9-B081-B5609F404DC0}" destId="{A502ACFF-C7B6-43EE-8EFF-DB55AAE88F3C}" srcOrd="1" destOrd="0" presId="urn:microsoft.com/office/officeart/2005/8/layout/hierarchy3"/>
    <dgm:cxn modelId="{19A6A3DF-739F-4873-9AAC-79FDF4D75E6E}" type="presParOf" srcId="{34CB5358-11E0-4DF9-B081-B5609F404DC0}" destId="{571EAB0F-A388-463B-A820-F48C71C0FD65}" srcOrd="2" destOrd="0" presId="urn:microsoft.com/office/officeart/2005/8/layout/hierarchy3"/>
    <dgm:cxn modelId="{23BF42E8-0E50-473B-B72F-1C57C1247489}" type="presParOf" srcId="{34CB5358-11E0-4DF9-B081-B5609F404DC0}" destId="{0CFE1D22-BCEF-47D1-86D4-CBC105262823}" srcOrd="3" destOrd="0" presId="urn:microsoft.com/office/officeart/2005/8/layout/hierarchy3"/>
    <dgm:cxn modelId="{E69FAE24-9C0D-47FC-92A3-620BD373BCE2}" type="presParOf" srcId="{34CB5358-11E0-4DF9-B081-B5609F404DC0}" destId="{F79B03B8-7ADE-48E5-B52A-5437B23B3261}" srcOrd="4" destOrd="0" presId="urn:microsoft.com/office/officeart/2005/8/layout/hierarchy3"/>
    <dgm:cxn modelId="{B0999B9E-02B6-4DD0-9238-82D65F049A69}" type="presParOf" srcId="{34CB5358-11E0-4DF9-B081-B5609F404DC0}" destId="{3C6D8287-9983-4C20-AD23-0BE5F414F8CF}" srcOrd="5" destOrd="0" presId="urn:microsoft.com/office/officeart/2005/8/layout/hierarchy3"/>
    <dgm:cxn modelId="{E8747BC8-4C6D-4C0D-B304-8C6936DCD8B0}" type="presParOf" srcId="{34CB5358-11E0-4DF9-B081-B5609F404DC0}" destId="{9141CE2E-4CD5-41BD-A629-81411CED4E28}" srcOrd="6" destOrd="0" presId="urn:microsoft.com/office/officeart/2005/8/layout/hierarchy3"/>
    <dgm:cxn modelId="{F8C3AF4A-E0E4-462E-BDC0-2F02792D63DD}" type="presParOf" srcId="{34CB5358-11E0-4DF9-B081-B5609F404DC0}" destId="{D89E791D-C500-4676-B6CD-BE1D0C0C7EB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8221A-E6A1-4C03-9502-4469E1325951}">
      <dsp:nvSpPr>
        <dsp:cNvPr id="0" name=""/>
        <dsp:cNvSpPr/>
      </dsp:nvSpPr>
      <dsp:spPr>
        <a:xfrm>
          <a:off x="459801" y="2068"/>
          <a:ext cx="9488221" cy="841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contrat prévoit le plus souvent les clauses suivantes</a:t>
          </a:r>
          <a:endParaRPr lang="fr-CH" sz="2400" b="1" kern="1200" dirty="0">
            <a:solidFill>
              <a:schemeClr val="bg1"/>
            </a:solidFill>
          </a:endParaRPr>
        </a:p>
      </dsp:txBody>
      <dsp:txXfrm>
        <a:off x="484438" y="26705"/>
        <a:ext cx="9438947" cy="791880"/>
      </dsp:txXfrm>
    </dsp:sp>
    <dsp:sp modelId="{19E95A15-85E7-4F5A-B41D-864625593A7C}">
      <dsp:nvSpPr>
        <dsp:cNvPr id="0" name=""/>
        <dsp:cNvSpPr/>
      </dsp:nvSpPr>
      <dsp:spPr>
        <a:xfrm>
          <a:off x="1408623" y="843223"/>
          <a:ext cx="948822" cy="48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072"/>
              </a:lnTo>
              <a:lnTo>
                <a:pt x="948822" y="4850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2ACFF-C7B6-43EE-8EFF-DB55AAE88F3C}">
      <dsp:nvSpPr>
        <dsp:cNvPr id="0" name=""/>
        <dsp:cNvSpPr/>
      </dsp:nvSpPr>
      <dsp:spPr>
        <a:xfrm>
          <a:off x="2357446" y="1053511"/>
          <a:ext cx="8051422" cy="54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prix et la durée du contrat </a:t>
          </a:r>
          <a:endParaRPr lang="fr-CH" sz="20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3542" y="1069607"/>
        <a:ext cx="8019230" cy="517376"/>
      </dsp:txXfrm>
    </dsp:sp>
    <dsp:sp modelId="{571EAB0F-A388-463B-A820-F48C71C0FD65}">
      <dsp:nvSpPr>
        <dsp:cNvPr id="0" name=""/>
        <dsp:cNvSpPr/>
      </dsp:nvSpPr>
      <dsp:spPr>
        <a:xfrm>
          <a:off x="1408623" y="843223"/>
          <a:ext cx="948822" cy="1390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722"/>
              </a:lnTo>
              <a:lnTo>
                <a:pt x="948822" y="13907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E1D22-BCEF-47D1-86D4-CBC105262823}">
      <dsp:nvSpPr>
        <dsp:cNvPr id="0" name=""/>
        <dsp:cNvSpPr/>
      </dsp:nvSpPr>
      <dsp:spPr>
        <a:xfrm>
          <a:off x="2357446" y="1813368"/>
          <a:ext cx="8051422" cy="841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définition des prestations et les modalités de réalisation : travaux, matériels concernés, lieu, périodicité… </a:t>
          </a:r>
          <a:endParaRPr lang="fr-CH" sz="20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2083" y="1838005"/>
        <a:ext cx="8002148" cy="791880"/>
      </dsp:txXfrm>
    </dsp:sp>
    <dsp:sp modelId="{F79B03B8-7ADE-48E5-B52A-5437B23B3261}">
      <dsp:nvSpPr>
        <dsp:cNvPr id="0" name=""/>
        <dsp:cNvSpPr/>
      </dsp:nvSpPr>
      <dsp:spPr>
        <a:xfrm>
          <a:off x="1408623" y="843223"/>
          <a:ext cx="948822" cy="2487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7596"/>
              </a:lnTo>
              <a:lnTo>
                <a:pt x="948822" y="24875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D8287-9983-4C20-AD23-0BE5F414F8CF}">
      <dsp:nvSpPr>
        <dsp:cNvPr id="0" name=""/>
        <dsp:cNvSpPr/>
      </dsp:nvSpPr>
      <dsp:spPr>
        <a:xfrm>
          <a:off x="2357446" y="2864811"/>
          <a:ext cx="8051422" cy="9320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modalités d’échange d'informations pour rendre la prestation performante et professionnelle, dans un cadre sécurisé pour les personnes </a:t>
          </a:r>
          <a:endParaRPr lang="fr-CH" sz="20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4744" y="2892109"/>
        <a:ext cx="7996826" cy="877419"/>
      </dsp:txXfrm>
    </dsp:sp>
    <dsp:sp modelId="{9141CE2E-4CD5-41BD-A629-81411CED4E28}">
      <dsp:nvSpPr>
        <dsp:cNvPr id="0" name=""/>
        <dsp:cNvSpPr/>
      </dsp:nvSpPr>
      <dsp:spPr>
        <a:xfrm>
          <a:off x="1408623" y="843223"/>
          <a:ext cx="948822" cy="3584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4470"/>
              </a:lnTo>
              <a:lnTo>
                <a:pt x="948822" y="358447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E791D-C500-4676-B6CD-BE1D0C0C7EB1}">
      <dsp:nvSpPr>
        <dsp:cNvPr id="0" name=""/>
        <dsp:cNvSpPr/>
      </dsp:nvSpPr>
      <dsp:spPr>
        <a:xfrm>
          <a:off x="2357446" y="4007115"/>
          <a:ext cx="8051422" cy="841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délais d’intervention pour certains contrats de maintenance informatique par exemple</a:t>
          </a:r>
          <a:endParaRPr lang="fr-CH" sz="20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2083" y="4031752"/>
        <a:ext cx="8002148" cy="7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595" y="-296213"/>
            <a:ext cx="8825658" cy="973667"/>
          </a:xfrm>
        </p:spPr>
        <p:txBody>
          <a:bodyPr>
            <a:normAutofit/>
          </a:bodyPr>
          <a:lstStyle/>
          <a:p>
            <a:r>
              <a:rPr lang="fr-FR" sz="3200" b="1" dirty="0"/>
              <a:t>3. Contrat de maintenance</a:t>
            </a:r>
            <a:endParaRPr lang="fr-FR" sz="5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579ED4-A88B-4D19-9671-BAB529E29D84}"/>
              </a:ext>
            </a:extLst>
          </p:cNvPr>
          <p:cNvSpPr/>
          <p:nvPr/>
        </p:nvSpPr>
        <p:spPr>
          <a:xfrm>
            <a:off x="725509" y="1413952"/>
            <a:ext cx="1056067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contrat de maintenance est un contrat de prestation de service par lequel une entreprise confie l’entretien de son matériel (installation techniques, machines, flotte de véhicules, système informatique…) à une entreprise extérieure (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prestataire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spécialisée.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prix est généralement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fixé à l’avance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 la forme d’un abonnement annuel, renouvelable par tacite reconduction.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prix intègre un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forfait annuel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comprend les travaux d’entretien. Si des pannes surviennent, le coût de la main d’œuvre est compris dans le forfait et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seul le coût des pièces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facturé en sus du forfait.</a:t>
            </a:r>
            <a:endParaRPr lang="fr-CH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2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973667"/>
          </a:xfrm>
        </p:spPr>
        <p:txBody>
          <a:bodyPr>
            <a:normAutofit/>
          </a:bodyPr>
          <a:lstStyle/>
          <a:p>
            <a:r>
              <a:rPr lang="fr-FR" sz="3200" b="1" dirty="0"/>
              <a:t>3. Contrat de maintenance</a:t>
            </a:r>
            <a:endParaRPr lang="fr-FR" sz="5400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90ACC5E-362F-4163-A8A4-9D564061F6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560369"/>
              </p:ext>
            </p:extLst>
          </p:nvPr>
        </p:nvGraphicFramePr>
        <p:xfrm>
          <a:off x="314485" y="1392828"/>
          <a:ext cx="10868670" cy="4850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11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338</TotalTime>
  <Words>179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3. Contrat de maintenance</vt:lpstr>
      <vt:lpstr>3. Contrat de maintenance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2023-01-14T19:30:16Z</dcterms:modified>
</cp:coreProperties>
</file>