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C4A1F6-87D7-4A59-8194-35BE2F57ABFB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d'achats/vente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878B6A-B957-426E-A805-7F7837B39A23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gm:t>
    </dgm:pt>
    <dgm:pt modelId="{77C886BE-78F4-4075-971B-37AF55EC1EAB}" type="parTrans" cxnId="{65BBC21A-B043-4140-BA86-C2F6A54D67D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40E01-1B59-464B-90F6-76FF4FA36674}" type="sibTrans" cxnId="{65BBC21A-B043-4140-BA86-C2F6A54D67DD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89EE6-0040-465E-8512-B9E70581A2BC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Lettrage des comptes de tiers</a:t>
          </a:r>
        </a:p>
      </dgm:t>
    </dgm:pt>
    <dgm:pt modelId="{02AEEA96-A64D-41F4-A8EE-2ADD587D3FED}" type="parTrans" cxnId="{C8764886-F1DE-4710-9611-9ADB07977320}">
      <dgm:prSet/>
      <dgm:spPr/>
      <dgm:t>
        <a:bodyPr/>
        <a:lstStyle/>
        <a:p>
          <a:endParaRPr lang="fr-FR" sz="4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C7F79-E959-482A-92FB-05CF9CFA327F}" type="sibTrans" cxnId="{C8764886-F1DE-4710-9611-9ADB07977320}">
      <dgm:prSet custT="1"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71C494-2ECD-4C13-8777-2EEE7FA86342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Relance impayé</a:t>
          </a:r>
        </a:p>
      </dgm:t>
    </dgm:pt>
    <dgm:pt modelId="{5D4038EC-1FA8-4472-8053-682D7A361BED}" type="parTrans" cxnId="{5E74C345-FA53-4800-9D9A-C5B9D07AF043}">
      <dgm:prSet/>
      <dgm:spPr/>
      <dgm:t>
        <a:bodyPr/>
        <a:lstStyle/>
        <a:p>
          <a:endParaRPr lang="fr-FR" sz="4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0BF9A-525E-4A85-8DA9-B3971BAB1C2E}" type="sibTrans" cxnId="{5E74C345-FA53-4800-9D9A-C5B9D07AF043}">
      <dgm:prSet/>
      <dgm:spPr/>
      <dgm:t>
        <a:bodyPr/>
        <a:lstStyle/>
        <a:p>
          <a:endParaRPr lang="fr-FR" sz="4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638E4A-8F1A-4E1C-A6F7-03863FADD1FD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Balance âgée </a:t>
          </a:r>
        </a:p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Budget </a:t>
          </a:r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trésorerie</a:t>
          </a:r>
        </a:p>
      </dgm:t>
    </dgm:pt>
    <dgm:pt modelId="{A06EEA6B-25DC-4B3B-BDB9-B760A5A45D61}" type="parTrans" cxnId="{8D2543A9-BF9D-45FF-84B4-7B344381DD48}">
      <dgm:prSet/>
      <dgm:spPr/>
      <dgm:t>
        <a:bodyPr/>
        <a:lstStyle/>
        <a:p>
          <a:endParaRPr lang="fr-FR" sz="4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1F552-862F-4C54-A9E6-61B368405DFC}" type="sibTrans" cxnId="{8D2543A9-BF9D-45FF-84B4-7B344381DD48}">
      <dgm:prSet custT="1"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86EEFEFD-86EF-497F-9A9B-D3A08E63BCB5}" type="pres">
      <dgm:prSet presAssocID="{9CCB3231-C9E9-4856-946B-B930E510AFCD}" presName="FiveNodes_1" presStyleLbl="node1" presStyleIdx="0" presStyleCnt="5">
        <dgm:presLayoutVars>
          <dgm:bulletEnabled val="1"/>
        </dgm:presLayoutVars>
      </dgm:prSet>
      <dgm:spPr/>
    </dgm:pt>
    <dgm:pt modelId="{1830CDCA-DF6D-4464-B19A-38F81D38F65D}" type="pres">
      <dgm:prSet presAssocID="{9CCB3231-C9E9-4856-946B-B930E510AFCD}" presName="FiveNodes_2" presStyleLbl="node1" presStyleIdx="1" presStyleCnt="5" custScaleY="83555" custLinFactNeighborY="-10533">
        <dgm:presLayoutVars>
          <dgm:bulletEnabled val="1"/>
        </dgm:presLayoutVars>
      </dgm:prSet>
      <dgm:spPr/>
    </dgm:pt>
    <dgm:pt modelId="{28B7BEFA-BC9A-44F1-92D4-02C4A43A078F}" type="pres">
      <dgm:prSet presAssocID="{9CCB3231-C9E9-4856-946B-B930E510AFCD}" presName="FiveNodes_3" presStyleLbl="node1" presStyleIdx="2" presStyleCnt="5" custScaleY="83555" custLinFactNeighborY="-22821">
        <dgm:presLayoutVars>
          <dgm:bulletEnabled val="1"/>
        </dgm:presLayoutVars>
      </dgm:prSet>
      <dgm:spPr/>
    </dgm:pt>
    <dgm:pt modelId="{FA458A64-188E-4A39-AE90-0176D438A86B}" type="pres">
      <dgm:prSet presAssocID="{9CCB3231-C9E9-4856-946B-B930E510AFCD}" presName="FiveNodes_4" presStyleLbl="node1" presStyleIdx="3" presStyleCnt="5" custScaleY="135373" custLinFactNeighborX="-332" custLinFactNeighborY="-17555">
        <dgm:presLayoutVars>
          <dgm:bulletEnabled val="1"/>
        </dgm:presLayoutVars>
      </dgm:prSet>
      <dgm:spPr/>
    </dgm:pt>
    <dgm:pt modelId="{E709CB3B-BE46-45CD-AF47-C37B545D84F5}" type="pres">
      <dgm:prSet presAssocID="{9CCB3231-C9E9-4856-946B-B930E510AFCD}" presName="FiveNodes_5" presStyleLbl="node1" presStyleIdx="4" presStyleCnt="5">
        <dgm:presLayoutVars>
          <dgm:bulletEnabled val="1"/>
        </dgm:presLayoutVars>
      </dgm:prSet>
      <dgm:spPr/>
    </dgm:pt>
    <dgm:pt modelId="{7212B570-89B7-495E-9C0A-782CA4148138}" type="pres">
      <dgm:prSet presAssocID="{9CCB3231-C9E9-4856-946B-B930E510AFCD}" presName="FiveConn_1-2" presStyleLbl="fgAccFollowNode1" presStyleIdx="0" presStyleCnt="4">
        <dgm:presLayoutVars>
          <dgm:bulletEnabled val="1"/>
        </dgm:presLayoutVars>
      </dgm:prSet>
      <dgm:spPr/>
    </dgm:pt>
    <dgm:pt modelId="{F093BE4B-5FF4-48C1-81A9-50B0E2585078}" type="pres">
      <dgm:prSet presAssocID="{9CCB3231-C9E9-4856-946B-B930E510AFCD}" presName="FiveConn_2-3" presStyleLbl="fgAccFollowNode1" presStyleIdx="1" presStyleCnt="4">
        <dgm:presLayoutVars>
          <dgm:bulletEnabled val="1"/>
        </dgm:presLayoutVars>
      </dgm:prSet>
      <dgm:spPr/>
    </dgm:pt>
    <dgm:pt modelId="{72FF9BA4-1979-43BD-B666-6811788849B3}" type="pres">
      <dgm:prSet presAssocID="{9CCB3231-C9E9-4856-946B-B930E510AFCD}" presName="FiveConn_3-4" presStyleLbl="fgAccFollowNode1" presStyleIdx="2" presStyleCnt="4">
        <dgm:presLayoutVars>
          <dgm:bulletEnabled val="1"/>
        </dgm:presLayoutVars>
      </dgm:prSet>
      <dgm:spPr/>
    </dgm:pt>
    <dgm:pt modelId="{BEE943FC-BD36-4402-A6D7-111FDDE54AE1}" type="pres">
      <dgm:prSet presAssocID="{9CCB3231-C9E9-4856-946B-B930E510AFCD}" presName="FiveConn_4-5" presStyleLbl="fgAccFollowNode1" presStyleIdx="3" presStyleCnt="4">
        <dgm:presLayoutVars>
          <dgm:bulletEnabled val="1"/>
        </dgm:presLayoutVars>
      </dgm:prSet>
      <dgm:spPr/>
    </dgm:pt>
    <dgm:pt modelId="{AB108900-F969-4034-B74E-333590C52F3F}" type="pres">
      <dgm:prSet presAssocID="{9CCB3231-C9E9-4856-946B-B930E510AFCD}" presName="FiveNodes_1_text" presStyleLbl="node1" presStyleIdx="4" presStyleCnt="5">
        <dgm:presLayoutVars>
          <dgm:bulletEnabled val="1"/>
        </dgm:presLayoutVars>
      </dgm:prSet>
      <dgm:spPr/>
    </dgm:pt>
    <dgm:pt modelId="{B7F1ACF0-DD47-4D16-9D4F-2D2003F3C0D9}" type="pres">
      <dgm:prSet presAssocID="{9CCB3231-C9E9-4856-946B-B930E510AFCD}" presName="FiveNodes_2_text" presStyleLbl="node1" presStyleIdx="4" presStyleCnt="5">
        <dgm:presLayoutVars>
          <dgm:bulletEnabled val="1"/>
        </dgm:presLayoutVars>
      </dgm:prSet>
      <dgm:spPr/>
    </dgm:pt>
    <dgm:pt modelId="{6D81565C-34A0-422E-AAAA-67B94C2AB192}" type="pres">
      <dgm:prSet presAssocID="{9CCB3231-C9E9-4856-946B-B930E510AFCD}" presName="FiveNodes_3_text" presStyleLbl="node1" presStyleIdx="4" presStyleCnt="5">
        <dgm:presLayoutVars>
          <dgm:bulletEnabled val="1"/>
        </dgm:presLayoutVars>
      </dgm:prSet>
      <dgm:spPr/>
    </dgm:pt>
    <dgm:pt modelId="{5D3F48FA-DD39-4AE1-948D-73E9EC03B495}" type="pres">
      <dgm:prSet presAssocID="{9CCB3231-C9E9-4856-946B-B930E510AFCD}" presName="FiveNodes_4_text" presStyleLbl="node1" presStyleIdx="4" presStyleCnt="5">
        <dgm:presLayoutVars>
          <dgm:bulletEnabled val="1"/>
        </dgm:presLayoutVars>
      </dgm:prSet>
      <dgm:spPr/>
    </dgm:pt>
    <dgm:pt modelId="{58CD9BC2-DBDA-4F21-894C-B1F8EC019239}" type="pres">
      <dgm:prSet presAssocID="{9CCB3231-C9E9-4856-946B-B930E510AFC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5BBC21A-B043-4140-BA86-C2F6A54D67DD}" srcId="{9CCB3231-C9E9-4856-946B-B930E510AFCD}" destId="{97878B6A-B957-426E-A805-7F7837B39A23}" srcOrd="1" destOrd="0" parTransId="{77C886BE-78F4-4075-971B-37AF55EC1EAB}" sibTransId="{1E340E01-1B59-464B-90F6-76FF4FA36674}"/>
    <dgm:cxn modelId="{44B7F32E-60BC-429A-9EB5-4BA43645CA57}" srcId="{9CCB3231-C9E9-4856-946B-B930E510AFCD}" destId="{F4C4A1F6-87D7-4A59-8194-35BE2F57ABFB}" srcOrd="0" destOrd="0" parTransId="{07BCD0F8-0852-481C-863A-DB7816FE095E}" sibTransId="{9ECF68C7-ACBF-4C9D-B5CC-08AC23A135F9}"/>
    <dgm:cxn modelId="{0F328531-6552-44A2-9968-5F142CB26906}" type="presOf" srcId="{F4C4A1F6-87D7-4A59-8194-35BE2F57ABFB}" destId="{AB108900-F969-4034-B74E-333590C52F3F}" srcOrd="1" destOrd="0" presId="urn:microsoft.com/office/officeart/2005/8/layout/vProcess5"/>
    <dgm:cxn modelId="{7E524D36-4C45-40D5-9490-6FB03EE05014}" type="presOf" srcId="{E471C494-2ECD-4C13-8777-2EEE7FA86342}" destId="{E709CB3B-BE46-45CD-AF47-C37B545D84F5}" srcOrd="0" destOrd="0" presId="urn:microsoft.com/office/officeart/2005/8/layout/vProcess5"/>
    <dgm:cxn modelId="{42F6383C-480F-4147-9AF9-405097D03EA6}" type="presOf" srcId="{9ECF68C7-ACBF-4C9D-B5CC-08AC23A135F9}" destId="{7212B570-89B7-495E-9C0A-782CA4148138}" srcOrd="0" destOrd="0" presId="urn:microsoft.com/office/officeart/2005/8/layout/vProcess5"/>
    <dgm:cxn modelId="{5E74C345-FA53-4800-9D9A-C5B9D07AF043}" srcId="{9CCB3231-C9E9-4856-946B-B930E510AFCD}" destId="{E471C494-2ECD-4C13-8777-2EEE7FA86342}" srcOrd="4" destOrd="0" parTransId="{5D4038EC-1FA8-4472-8053-682D7A361BED}" sibTransId="{1B20BF9A-525E-4A85-8DA9-B3971BAB1C2E}"/>
    <dgm:cxn modelId="{994FE358-C6F7-445B-BC4F-73A8E9728699}" type="presOf" srcId="{E471C494-2ECD-4C13-8777-2EEE7FA86342}" destId="{58CD9BC2-DBDA-4F21-894C-B1F8EC019239}" srcOrd="1" destOrd="0" presId="urn:microsoft.com/office/officeart/2005/8/layout/vProcess5"/>
    <dgm:cxn modelId="{C8764886-F1DE-4710-9611-9ADB07977320}" srcId="{9CCB3231-C9E9-4856-946B-B930E510AFCD}" destId="{A2589EE6-0040-465E-8512-B9E70581A2BC}" srcOrd="2" destOrd="0" parTransId="{02AEEA96-A64D-41F4-A8EE-2ADD587D3FED}" sibTransId="{9BCC7F79-E959-482A-92FB-05CF9CFA327F}"/>
    <dgm:cxn modelId="{C1386F8B-7646-46F1-94F0-B3DFB34B7DD3}" type="presOf" srcId="{A2589EE6-0040-465E-8512-B9E70581A2BC}" destId="{28B7BEFA-BC9A-44F1-92D4-02C4A43A078F}" srcOrd="0" destOrd="0" presId="urn:microsoft.com/office/officeart/2005/8/layout/vProcess5"/>
    <dgm:cxn modelId="{0AA5818E-DA11-442D-85CA-764C8C7BC7D8}" type="presOf" srcId="{97878B6A-B957-426E-A805-7F7837B39A23}" destId="{B7F1ACF0-DD47-4D16-9D4F-2D2003F3C0D9}" srcOrd="1" destOrd="0" presId="urn:microsoft.com/office/officeart/2005/8/layout/vProcess5"/>
    <dgm:cxn modelId="{1FCFAA95-F169-4EAE-B571-06AAF05F2308}" type="presOf" srcId="{9CCB3231-C9E9-4856-946B-B930E510AFCD}" destId="{A7CD2F23-7D75-46E7-A48D-B089E0A5D165}" srcOrd="0" destOrd="0" presId="urn:microsoft.com/office/officeart/2005/8/layout/vProcess5"/>
    <dgm:cxn modelId="{447B2F9F-8075-4DA7-A53C-937A35C7DDBC}" type="presOf" srcId="{97878B6A-B957-426E-A805-7F7837B39A23}" destId="{1830CDCA-DF6D-4464-B19A-38F81D38F65D}" srcOrd="0" destOrd="0" presId="urn:microsoft.com/office/officeart/2005/8/layout/vProcess5"/>
    <dgm:cxn modelId="{039A2FA6-6165-4119-8C02-E699D8CC7ECA}" type="presOf" srcId="{A2589EE6-0040-465E-8512-B9E70581A2BC}" destId="{6D81565C-34A0-422E-AAAA-67B94C2AB192}" srcOrd="1" destOrd="0" presId="urn:microsoft.com/office/officeart/2005/8/layout/vProcess5"/>
    <dgm:cxn modelId="{8D2543A9-BF9D-45FF-84B4-7B344381DD48}" srcId="{9CCB3231-C9E9-4856-946B-B930E510AFCD}" destId="{D4638E4A-8F1A-4E1C-A6F7-03863FADD1FD}" srcOrd="3" destOrd="0" parTransId="{A06EEA6B-25DC-4B3B-BDB9-B760A5A45D61}" sibTransId="{E3A1F552-862F-4C54-A9E6-61B368405DFC}"/>
    <dgm:cxn modelId="{D9F5B7BE-8A4E-4079-BEBD-1548C58C4615}" type="presOf" srcId="{9BCC7F79-E959-482A-92FB-05CF9CFA327F}" destId="{72FF9BA4-1979-43BD-B666-6811788849B3}" srcOrd="0" destOrd="0" presId="urn:microsoft.com/office/officeart/2005/8/layout/vProcess5"/>
    <dgm:cxn modelId="{402EFFBE-66B8-43EE-B010-81A338102CC7}" type="presOf" srcId="{F4C4A1F6-87D7-4A59-8194-35BE2F57ABFB}" destId="{86EEFEFD-86EF-497F-9A9B-D3A08E63BCB5}" srcOrd="0" destOrd="0" presId="urn:microsoft.com/office/officeart/2005/8/layout/vProcess5"/>
    <dgm:cxn modelId="{D90B39C1-91AA-4FB8-8B01-34E623551B92}" type="presOf" srcId="{E3A1F552-862F-4C54-A9E6-61B368405DFC}" destId="{BEE943FC-BD36-4402-A6D7-111FDDE54AE1}" srcOrd="0" destOrd="0" presId="urn:microsoft.com/office/officeart/2005/8/layout/vProcess5"/>
    <dgm:cxn modelId="{3E4CD4EA-9787-42D6-A3C5-B9BC1A82EE7F}" type="presOf" srcId="{D4638E4A-8F1A-4E1C-A6F7-03863FADD1FD}" destId="{FA458A64-188E-4A39-AE90-0176D438A86B}" srcOrd="0" destOrd="0" presId="urn:microsoft.com/office/officeart/2005/8/layout/vProcess5"/>
    <dgm:cxn modelId="{46F35EFB-A228-4D88-AE0B-E0D621DA2ABE}" type="presOf" srcId="{1E340E01-1B59-464B-90F6-76FF4FA36674}" destId="{F093BE4B-5FF4-48C1-81A9-50B0E2585078}" srcOrd="0" destOrd="0" presId="urn:microsoft.com/office/officeart/2005/8/layout/vProcess5"/>
    <dgm:cxn modelId="{CD0168FF-6327-4464-BD46-2EC6183ABCFA}" type="presOf" srcId="{D4638E4A-8F1A-4E1C-A6F7-03863FADD1FD}" destId="{5D3F48FA-DD39-4AE1-948D-73E9EC03B495}" srcOrd="1" destOrd="0" presId="urn:microsoft.com/office/officeart/2005/8/layout/vProcess5"/>
    <dgm:cxn modelId="{2078E07F-9B84-4E41-906F-111A53F79A95}" type="presParOf" srcId="{A7CD2F23-7D75-46E7-A48D-B089E0A5D165}" destId="{101E8BE3-75AA-4195-8F2A-1021872B3B02}" srcOrd="0" destOrd="0" presId="urn:microsoft.com/office/officeart/2005/8/layout/vProcess5"/>
    <dgm:cxn modelId="{C7C7B043-F402-48EE-B421-2C6DF4F5AABB}" type="presParOf" srcId="{A7CD2F23-7D75-46E7-A48D-B089E0A5D165}" destId="{86EEFEFD-86EF-497F-9A9B-D3A08E63BCB5}" srcOrd="1" destOrd="0" presId="urn:microsoft.com/office/officeart/2005/8/layout/vProcess5"/>
    <dgm:cxn modelId="{4E1FEAA7-4A79-460F-AC4D-8CF72DD9E978}" type="presParOf" srcId="{A7CD2F23-7D75-46E7-A48D-B089E0A5D165}" destId="{1830CDCA-DF6D-4464-B19A-38F81D38F65D}" srcOrd="2" destOrd="0" presId="urn:microsoft.com/office/officeart/2005/8/layout/vProcess5"/>
    <dgm:cxn modelId="{8E41446C-45B5-417A-AED1-5D4936F50F13}" type="presParOf" srcId="{A7CD2F23-7D75-46E7-A48D-B089E0A5D165}" destId="{28B7BEFA-BC9A-44F1-92D4-02C4A43A078F}" srcOrd="3" destOrd="0" presId="urn:microsoft.com/office/officeart/2005/8/layout/vProcess5"/>
    <dgm:cxn modelId="{C79D131D-5650-4D2D-9153-81061D3ADFE9}" type="presParOf" srcId="{A7CD2F23-7D75-46E7-A48D-B089E0A5D165}" destId="{FA458A64-188E-4A39-AE90-0176D438A86B}" srcOrd="4" destOrd="0" presId="urn:microsoft.com/office/officeart/2005/8/layout/vProcess5"/>
    <dgm:cxn modelId="{406ABA9E-97D8-4544-BF10-F77C9F4C9E75}" type="presParOf" srcId="{A7CD2F23-7D75-46E7-A48D-B089E0A5D165}" destId="{E709CB3B-BE46-45CD-AF47-C37B545D84F5}" srcOrd="5" destOrd="0" presId="urn:microsoft.com/office/officeart/2005/8/layout/vProcess5"/>
    <dgm:cxn modelId="{70524564-8173-473D-B0DB-486B62CED3C4}" type="presParOf" srcId="{A7CD2F23-7D75-46E7-A48D-B089E0A5D165}" destId="{7212B570-89B7-495E-9C0A-782CA4148138}" srcOrd="6" destOrd="0" presId="urn:microsoft.com/office/officeart/2005/8/layout/vProcess5"/>
    <dgm:cxn modelId="{63EA1F83-BBBC-4BB7-859E-CE736E2BE429}" type="presParOf" srcId="{A7CD2F23-7D75-46E7-A48D-B089E0A5D165}" destId="{F093BE4B-5FF4-48C1-81A9-50B0E2585078}" srcOrd="7" destOrd="0" presId="urn:microsoft.com/office/officeart/2005/8/layout/vProcess5"/>
    <dgm:cxn modelId="{B694733D-111B-4D82-95D6-BDCF347A3A35}" type="presParOf" srcId="{A7CD2F23-7D75-46E7-A48D-B089E0A5D165}" destId="{72FF9BA4-1979-43BD-B666-6811788849B3}" srcOrd="8" destOrd="0" presId="urn:microsoft.com/office/officeart/2005/8/layout/vProcess5"/>
    <dgm:cxn modelId="{28406BD8-11C4-43D1-A3BB-5589DE4A66F1}" type="presParOf" srcId="{A7CD2F23-7D75-46E7-A48D-B089E0A5D165}" destId="{BEE943FC-BD36-4402-A6D7-111FDDE54AE1}" srcOrd="9" destOrd="0" presId="urn:microsoft.com/office/officeart/2005/8/layout/vProcess5"/>
    <dgm:cxn modelId="{BFD566F5-7126-46D7-95D5-BE8DDA1F5EE5}" type="presParOf" srcId="{A7CD2F23-7D75-46E7-A48D-B089E0A5D165}" destId="{AB108900-F969-4034-B74E-333590C52F3F}" srcOrd="10" destOrd="0" presId="urn:microsoft.com/office/officeart/2005/8/layout/vProcess5"/>
    <dgm:cxn modelId="{05B1FC21-087B-427B-AAC2-F0CEE38E7FCC}" type="presParOf" srcId="{A7CD2F23-7D75-46E7-A48D-B089E0A5D165}" destId="{B7F1ACF0-DD47-4D16-9D4F-2D2003F3C0D9}" srcOrd="11" destOrd="0" presId="urn:microsoft.com/office/officeart/2005/8/layout/vProcess5"/>
    <dgm:cxn modelId="{6059DFC8-8BC9-463B-9450-29C003D851B7}" type="presParOf" srcId="{A7CD2F23-7D75-46E7-A48D-B089E0A5D165}" destId="{6D81565C-34A0-422E-AAAA-67B94C2AB192}" srcOrd="12" destOrd="0" presId="urn:microsoft.com/office/officeart/2005/8/layout/vProcess5"/>
    <dgm:cxn modelId="{C583EB36-61FE-4D4E-8965-5A3D7933D7EB}" type="presParOf" srcId="{A7CD2F23-7D75-46E7-A48D-B089E0A5D165}" destId="{5D3F48FA-DD39-4AE1-948D-73E9EC03B495}" srcOrd="13" destOrd="0" presId="urn:microsoft.com/office/officeart/2005/8/layout/vProcess5"/>
    <dgm:cxn modelId="{9DA23333-703A-4FDC-A94A-BE97105A6C2F}" type="presParOf" srcId="{A7CD2F23-7D75-46E7-A48D-B089E0A5D165}" destId="{58CD9BC2-DBDA-4F21-894C-B1F8EC01923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EFEFD-86EF-497F-9A9B-D3A08E63BCB5}">
      <dsp:nvSpPr>
        <dsp:cNvPr id="0" name=""/>
        <dsp:cNvSpPr/>
      </dsp:nvSpPr>
      <dsp:spPr>
        <a:xfrm>
          <a:off x="0" y="0"/>
          <a:ext cx="3816988" cy="659383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d'achats/vente</a:t>
          </a:r>
        </a:p>
      </dsp:txBody>
      <dsp:txXfrm>
        <a:off x="19313" y="19313"/>
        <a:ext cx="3028313" cy="620757"/>
      </dsp:txXfrm>
    </dsp:sp>
    <dsp:sp modelId="{1830CDCA-DF6D-4464-B19A-38F81D38F65D}">
      <dsp:nvSpPr>
        <dsp:cNvPr id="0" name=""/>
        <dsp:cNvSpPr/>
      </dsp:nvSpPr>
      <dsp:spPr>
        <a:xfrm>
          <a:off x="285034" y="735729"/>
          <a:ext cx="3816988" cy="55094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sp:txBody>
      <dsp:txXfrm>
        <a:off x="301171" y="751866"/>
        <a:ext cx="3071080" cy="518674"/>
      </dsp:txXfrm>
    </dsp:sp>
    <dsp:sp modelId="{28B7BEFA-BC9A-44F1-92D4-02C4A43A078F}">
      <dsp:nvSpPr>
        <dsp:cNvPr id="0" name=""/>
        <dsp:cNvSpPr/>
      </dsp:nvSpPr>
      <dsp:spPr>
        <a:xfrm>
          <a:off x="570069" y="1405669"/>
          <a:ext cx="3816988" cy="55094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Lettrage des comptes de tiers</a:t>
          </a:r>
        </a:p>
      </dsp:txBody>
      <dsp:txXfrm>
        <a:off x="586206" y="1421806"/>
        <a:ext cx="3071080" cy="518674"/>
      </dsp:txXfrm>
    </dsp:sp>
    <dsp:sp modelId="{FA458A64-188E-4A39-AE90-0176D438A86B}">
      <dsp:nvSpPr>
        <dsp:cNvPr id="0" name=""/>
        <dsp:cNvSpPr/>
      </dsp:nvSpPr>
      <dsp:spPr>
        <a:xfrm>
          <a:off x="842432" y="2020518"/>
          <a:ext cx="3816988" cy="892627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Balance âgée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Budget </a:t>
          </a: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trésorerie</a:t>
          </a:r>
        </a:p>
      </dsp:txBody>
      <dsp:txXfrm>
        <a:off x="868576" y="2046662"/>
        <a:ext cx="3051066" cy="840339"/>
      </dsp:txXfrm>
    </dsp:sp>
    <dsp:sp modelId="{E709CB3B-BE46-45CD-AF47-C37B545D84F5}">
      <dsp:nvSpPr>
        <dsp:cNvPr id="0" name=""/>
        <dsp:cNvSpPr/>
      </dsp:nvSpPr>
      <dsp:spPr>
        <a:xfrm>
          <a:off x="1140139" y="3003860"/>
          <a:ext cx="3816988" cy="659383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Relance impayé</a:t>
          </a:r>
        </a:p>
      </dsp:txBody>
      <dsp:txXfrm>
        <a:off x="1159452" y="3023173"/>
        <a:ext cx="3064728" cy="620757"/>
      </dsp:txXfrm>
    </dsp:sp>
    <dsp:sp modelId="{7212B570-89B7-495E-9C0A-782CA4148138}">
      <dsp:nvSpPr>
        <dsp:cNvPr id="0" name=""/>
        <dsp:cNvSpPr/>
      </dsp:nvSpPr>
      <dsp:spPr>
        <a:xfrm>
          <a:off x="3388389" y="481716"/>
          <a:ext cx="428599" cy="4285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4824" y="481716"/>
        <a:ext cx="235729" cy="322521"/>
      </dsp:txXfrm>
    </dsp:sp>
    <dsp:sp modelId="{F093BE4B-5FF4-48C1-81A9-50B0E2585078}">
      <dsp:nvSpPr>
        <dsp:cNvPr id="0" name=""/>
        <dsp:cNvSpPr/>
      </dsp:nvSpPr>
      <dsp:spPr>
        <a:xfrm>
          <a:off x="3673423" y="1232681"/>
          <a:ext cx="428599" cy="4285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9858" y="1232681"/>
        <a:ext cx="235729" cy="322521"/>
      </dsp:txXfrm>
    </dsp:sp>
    <dsp:sp modelId="{72FF9BA4-1979-43BD-B666-6811788849B3}">
      <dsp:nvSpPr>
        <dsp:cNvPr id="0" name=""/>
        <dsp:cNvSpPr/>
      </dsp:nvSpPr>
      <dsp:spPr>
        <a:xfrm>
          <a:off x="3958458" y="1972656"/>
          <a:ext cx="428599" cy="4285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54893" y="1972656"/>
        <a:ext cx="235729" cy="322521"/>
      </dsp:txXfrm>
    </dsp:sp>
    <dsp:sp modelId="{BEE943FC-BD36-4402-A6D7-111FDDE54AE1}">
      <dsp:nvSpPr>
        <dsp:cNvPr id="0" name=""/>
        <dsp:cNvSpPr/>
      </dsp:nvSpPr>
      <dsp:spPr>
        <a:xfrm>
          <a:off x="4243493" y="2730948"/>
          <a:ext cx="428599" cy="4285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9928" y="2730948"/>
        <a:ext cx="235729" cy="322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19bis – Éditer une balance âgée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4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784B2C-C288-46E4-A9B1-9BCE50D10CAE}"/>
              </a:ext>
            </a:extLst>
          </p:cNvPr>
          <p:cNvSpPr/>
          <p:nvPr/>
        </p:nvSpPr>
        <p:spPr>
          <a:xfrm>
            <a:off x="444500" y="1806223"/>
            <a:ext cx="62954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travaux précédents vous avez enregistré les achats auprès des fournisseurs et de ventes faites aux clients puis les règlements et encaissements bancaires.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Enfin vous avez réalisé le lettrage des comptes clients et fournisseurs. Ce qui permet de faire une relance des clients en retard de paiement.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L’édition d’une balance âgée permet de visualiser les factures clients ou fournisseurs non payées.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souvent réalisée à l’occasion de l’élaboration du budget prévisionnel </a:t>
            </a:r>
            <a:r>
              <a:rPr lang="fr-FR" sz="20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encaissements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décaissements.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EBF3B63F-E903-4553-B43E-0BA86F86A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239596"/>
              </p:ext>
            </p:extLst>
          </p:nvPr>
        </p:nvGraphicFramePr>
        <p:xfrm>
          <a:off x="6790372" y="1806223"/>
          <a:ext cx="4957128" cy="366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203</TotalTime>
  <Words>112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19bis – Éditer une balance âgée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2023-03-20T21:30:06Z</dcterms:modified>
</cp:coreProperties>
</file>