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588" y="1185310"/>
            <a:ext cx="110325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L’enregistrement comptable des dépenses d’investissement est similaire à celui des achats mais il faut utiliser des comptes spécifiques aux immobilisations.</a:t>
            </a:r>
            <a:endPara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276" y="5176244"/>
            <a:ext cx="11507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avances et acomptes versés sur achats d’immobilisations sont enregistrées au débit du compte </a:t>
            </a: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238 acomptes versés sur immobilisations corporelles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Il est soldé au crédit lors de l’enregistrement de la facture.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0D2235-2203-449C-8A91-001B72706D2A}"/>
              </a:ext>
            </a:extLst>
          </p:cNvPr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</a:t>
            </a:r>
            <a:r>
              <a:rPr lang="fr-FR" sz="28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.12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Gérer les immobilisations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4D8B5C-11E0-42DB-B460-3D0B8518FCCC}"/>
              </a:ext>
            </a:extLst>
          </p:cNvPr>
          <p:cNvSpPr/>
          <p:nvPr/>
        </p:nvSpPr>
        <p:spPr>
          <a:xfrm>
            <a:off x="0" y="523220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Enregistrer en comptabilité des immobilisations 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3CA68B-478D-4889-A382-21FA60CB9F83}"/>
              </a:ext>
            </a:extLst>
          </p:cNvPr>
          <p:cNvSpPr/>
          <p:nvPr/>
        </p:nvSpPr>
        <p:spPr>
          <a:xfrm>
            <a:off x="1077537" y="2093621"/>
            <a:ext cx="9361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Exemple : enregistrement de la facture d’achat de la machine à remplir les canettes du</a:t>
            </a:r>
            <a:r>
              <a:rPr lang="fr-FR" sz="2000" b="1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20/02/20xx du fournisseur Technal</a:t>
            </a:r>
            <a:endParaRPr lang="fr-FR" sz="2000" b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1CEA18A3-E921-D155-35F1-3F15A4C53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27" y="2897957"/>
            <a:ext cx="9276140" cy="202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29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100</TotalTime>
  <Words>87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24</cp:revision>
  <dcterms:created xsi:type="dcterms:W3CDTF">2014-06-17T06:47:14Z</dcterms:created>
  <dcterms:modified xsi:type="dcterms:W3CDTF">2023-02-11T08:53:27Z</dcterms:modified>
</cp:coreProperties>
</file>